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Comfortaa" panose="020B0604020202020204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30147B-0F9B-8E5B-6333-B9F3C4B6BD39}" v="10" dt="2023-07-13T14:08:19.6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8d5e2ef86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8d5e2ef86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46dc2978f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46dc2978f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846dc2978f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846dc2978f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46dc2978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46dc2978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46dc297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46dc297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46dc2978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46dc2978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46dc2978f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46dc2978f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fe5d4e665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fe5d4e665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nterest.co.uk/graphicsasfc/asfc-poster-design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288558" y="18091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Ashton Sixth Form College</a:t>
            </a:r>
            <a:endParaRPr sz="3600" b="1" dirty="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algn="l"/>
            <a:r>
              <a:rPr lang="en" b="1" dirty="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A ‘level Graphic Design </a:t>
            </a:r>
            <a:endParaRPr lang="en"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Initial Assignment</a:t>
            </a:r>
            <a:r>
              <a:rPr lang="en" b="1" dirty="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 </a:t>
            </a:r>
            <a:endParaRPr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Sept 2023</a:t>
            </a:r>
            <a:endParaRPr b="1" dirty="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ctrTitle"/>
          </p:nvPr>
        </p:nvSpPr>
        <p:spPr>
          <a:xfrm>
            <a:off x="343008" y="10449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Hi , how are you ?</a:t>
            </a:r>
            <a:endParaRPr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Before we begin the course ... </a:t>
            </a:r>
            <a:r>
              <a:rPr lang="en" sz="4200" b="1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  </a:t>
            </a:r>
            <a:endParaRPr sz="4200"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I’d like you to look at</a:t>
            </a:r>
            <a:endParaRPr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D85C6"/>
                </a:solidFill>
                <a:latin typeface="Comfortaa"/>
                <a:ea typeface="Comfortaa"/>
                <a:cs typeface="Comfortaa"/>
                <a:sym typeface="Comfortaa"/>
              </a:rPr>
              <a:t>what graphic design is..</a:t>
            </a:r>
            <a:endParaRPr b="1">
              <a:solidFill>
                <a:srgbClr val="3D85C6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ctrTitle"/>
          </p:nvPr>
        </p:nvSpPr>
        <p:spPr>
          <a:xfrm>
            <a:off x="261483" y="15454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Imagine an exhibition of the </a:t>
            </a:r>
            <a:r>
              <a:rPr lang="en" b="1" i="1" u="sng">
                <a:solidFill>
                  <a:srgbClr val="3D85C6"/>
                </a:solidFill>
                <a:latin typeface="Comfortaa"/>
                <a:ea typeface="Comfortaa"/>
                <a:cs typeface="Comfortaa"/>
                <a:sym typeface="Comfortaa"/>
              </a:rPr>
              <a:t>best</a:t>
            </a:r>
            <a:r>
              <a:rPr lang="en" b="1">
                <a:solidFill>
                  <a:srgbClr val="3D85C6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en" b="1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posters from Graphic Design’s history</a:t>
            </a:r>
            <a:endParaRPr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This task asks you to choose...</a:t>
            </a:r>
            <a:endParaRPr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What you think would go in the exhibition. </a:t>
            </a:r>
            <a:endParaRPr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/>
        </p:nvSpPr>
        <p:spPr>
          <a:xfrm>
            <a:off x="170775" y="462100"/>
            <a:ext cx="8719800" cy="26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Comfortaa"/>
              <a:buAutoNum type="arabicPeriod"/>
            </a:pPr>
            <a:r>
              <a:rPr lang="en" sz="1900" b="1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Research different types of posters - you might want to start by looking at </a:t>
            </a:r>
            <a:r>
              <a:rPr lang="en" b="1" u="sng">
                <a:solidFill>
                  <a:srgbClr val="FFFFFF"/>
                </a:solidFill>
                <a:highlight>
                  <a:srgbClr val="A4C2F4"/>
                </a:highlight>
                <a:latin typeface="Comfortaa"/>
                <a:ea typeface="Comfortaa"/>
                <a:cs typeface="Comfortaa"/>
                <a:sym typeface="Comforta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https://www.pinterest.co.uk/graphicsasfc/asfc-poster-design/</a:t>
            </a:r>
            <a:endParaRPr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rgbClr val="FFFFFF"/>
              </a:solidFill>
              <a:highlight>
                <a:srgbClr val="9FC5E8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Comfortaa"/>
              <a:buAutoNum type="arabicPeriod"/>
            </a:pPr>
            <a:r>
              <a:rPr lang="en" sz="1900" b="1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Choose </a:t>
            </a:r>
            <a:r>
              <a:rPr lang="en" sz="2100" b="1">
                <a:solidFill>
                  <a:srgbClr val="FFFFFF"/>
                </a:solidFill>
                <a:highlight>
                  <a:srgbClr val="000000"/>
                </a:highlight>
                <a:latin typeface="Comfortaa"/>
                <a:ea typeface="Comfortaa"/>
                <a:cs typeface="Comfortaa"/>
                <a:sym typeface="Comfortaa"/>
              </a:rPr>
              <a:t>EIGHT</a:t>
            </a:r>
            <a:r>
              <a:rPr lang="en" sz="1900" b="1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 posters from these ; choose a </a:t>
            </a:r>
            <a:r>
              <a:rPr lang="en" sz="1900" b="1" u="sng">
                <a:solidFill>
                  <a:srgbClr val="FFFFFF"/>
                </a:solidFill>
                <a:highlight>
                  <a:srgbClr val="FF00FF"/>
                </a:highlight>
                <a:latin typeface="Comfortaa"/>
                <a:ea typeface="Comfortaa"/>
                <a:cs typeface="Comfortaa"/>
                <a:sym typeface="Comfortaa"/>
              </a:rPr>
              <a:t>range</a:t>
            </a:r>
            <a:r>
              <a:rPr lang="en" sz="1900" b="1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 of design rather than just 1 style. </a:t>
            </a:r>
            <a:endParaRPr sz="1900"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I</a:t>
            </a:r>
            <a:r>
              <a:rPr lang="en" sz="17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n your choices , think about variety , so maybe </a:t>
            </a:r>
            <a:r>
              <a:rPr lang="en" sz="1700" b="1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l</a:t>
            </a:r>
            <a:r>
              <a:rPr lang="en" sz="17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ook at </a:t>
            </a:r>
            <a:r>
              <a:rPr lang="en" sz="1700" b="1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old &amp; modern posters</a:t>
            </a:r>
            <a:r>
              <a:rPr lang="en" sz="17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,</a:t>
            </a:r>
            <a:r>
              <a:rPr lang="en" sz="1700" b="1" i="1" u="sng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en" sz="1700" b="1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posters for a range of purposes (</a:t>
            </a:r>
            <a:r>
              <a:rPr lang="en" sz="1700" b="1" i="1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films, theatre, festivals..</a:t>
            </a:r>
            <a:r>
              <a:rPr lang="en" sz="1700" b="1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)</a:t>
            </a:r>
            <a:endParaRPr sz="1700"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Try to show variety in the pieces you choose. </a:t>
            </a:r>
            <a:endParaRPr sz="1700"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>
            <a:spLocks noGrp="1"/>
          </p:cNvSpPr>
          <p:nvPr>
            <p:ph type="ctrTitle"/>
          </p:nvPr>
        </p:nvSpPr>
        <p:spPr>
          <a:xfrm>
            <a:off x="311708" y="2724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Next to </a:t>
            </a:r>
            <a:r>
              <a:rPr lang="en" sz="2000" b="1" i="1" u="sng">
                <a:solidFill>
                  <a:srgbClr val="3D85C6"/>
                </a:solidFill>
                <a:latin typeface="Comfortaa"/>
                <a:ea typeface="Comfortaa"/>
                <a:cs typeface="Comfortaa"/>
                <a:sym typeface="Comfortaa"/>
              </a:rPr>
              <a:t>each poster</a:t>
            </a:r>
            <a:r>
              <a:rPr lang="en" sz="2000" b="1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 ,  briefly write why </a:t>
            </a:r>
            <a:endParaRPr sz="2000"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you like (&amp; chose) the poster. </a:t>
            </a:r>
            <a:endParaRPr sz="2000"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Here is an example: </a:t>
            </a:r>
            <a:endParaRPr sz="2000"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90" name="Google Shape;9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10059" y="0"/>
            <a:ext cx="334863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20"/>
          <p:cNvSpPr txBox="1"/>
          <p:nvPr/>
        </p:nvSpPr>
        <p:spPr>
          <a:xfrm>
            <a:off x="2184500" y="1494150"/>
            <a:ext cx="3486000" cy="23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found this poster very eye catching. The first thing I noticed was the face which is unusual as the hands are larger. I love the colours and the block shapes. I was puzzled as to what the poster was - and was shocked to find out it was a film poster from 1929 . I thought because of the simple design, it was a modern poster  </a:t>
            </a:r>
            <a:endParaRPr/>
          </a:p>
        </p:txBody>
      </p:sp>
      <p:sp>
        <p:nvSpPr>
          <p:cNvPr id="92" name="Google Shape;92;p20"/>
          <p:cNvSpPr txBox="1"/>
          <p:nvPr/>
        </p:nvSpPr>
        <p:spPr>
          <a:xfrm>
            <a:off x="371700" y="4098725"/>
            <a:ext cx="4400100" cy="6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0"/>
          <p:cNvSpPr txBox="1"/>
          <p:nvPr/>
        </p:nvSpPr>
        <p:spPr>
          <a:xfrm>
            <a:off x="209725" y="3580575"/>
            <a:ext cx="50532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b="1" dirty="0"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You can produce your gallery </a:t>
            </a:r>
            <a:r>
              <a:rPr lang="en" b="1" u="sng" dirty="0"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digitally </a:t>
            </a:r>
            <a:r>
              <a:rPr lang="en" b="1" i="1" dirty="0"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(word or </a:t>
            </a:r>
            <a:r>
              <a:rPr lang="en" b="1" i="1" dirty="0" err="1"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powerpoint</a:t>
            </a:r>
            <a:r>
              <a:rPr lang="en" b="1" i="1" dirty="0"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 is fine ) </a:t>
            </a:r>
            <a:r>
              <a:rPr lang="en" b="1" dirty="0"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or by hand on paper. </a:t>
            </a:r>
            <a:endParaRPr b="1"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r>
              <a:rPr lang="en" b="1" dirty="0">
                <a:highlight>
                  <a:srgbClr val="A4C2F4"/>
                </a:highlight>
                <a:latin typeface="Comfortaa"/>
                <a:ea typeface="Comfortaa"/>
                <a:cs typeface="Comfortaa"/>
                <a:sym typeface="Comfortaa"/>
              </a:rPr>
              <a:t>Please keep the work &amp; we will use this in September</a:t>
            </a:r>
            <a:r>
              <a:rPr lang="en" b="1" dirty="0"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 in the intro /  first lessons. If you need to ask anything please email me at Laura.Deane@asfc.ac.uk</a:t>
            </a:r>
            <a:endParaRPr b="1" dirty="0"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>
            <a:spLocks noGrp="1"/>
          </p:cNvSpPr>
          <p:nvPr>
            <p:ph type="ctrTitle"/>
          </p:nvPr>
        </p:nvSpPr>
        <p:spPr>
          <a:xfrm>
            <a:off x="311700" y="283625"/>
            <a:ext cx="8520600" cy="113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Here is an example: </a:t>
            </a:r>
            <a:endParaRPr sz="2000"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9" name="Google Shape;99;p21"/>
          <p:cNvSpPr txBox="1"/>
          <p:nvPr/>
        </p:nvSpPr>
        <p:spPr>
          <a:xfrm>
            <a:off x="2068475" y="656250"/>
            <a:ext cx="3486000" cy="27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 i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“The use of line here symbolises movement and suggests the speed of the skater. I love the way they incorporate the colours of the Olympic flag against the white snow.</a:t>
            </a:r>
            <a:endParaRPr sz="1300" b="1" i="1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 i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The rhythm of the lines works well - they are the same consistent width. I noticed that the lines also echo the tiny IBM logo at the base which reinforces the brand with the viewer”. </a:t>
            </a:r>
            <a:endParaRPr sz="1300" b="1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  <p:sp>
        <p:nvSpPr>
          <p:cNvPr id="100" name="Google Shape;100;p21"/>
          <p:cNvSpPr txBox="1"/>
          <p:nvPr/>
        </p:nvSpPr>
        <p:spPr>
          <a:xfrm>
            <a:off x="371700" y="4098725"/>
            <a:ext cx="4400100" cy="6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1" name="Google Shape;10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70500" y="0"/>
            <a:ext cx="3350575" cy="50371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9</Slides>
  <Notes>9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Simple Light</vt:lpstr>
      <vt:lpstr>  Ashton Sixth Form College A ‘level Graphic Design  Initial Assignment  Sept 2023</vt:lpstr>
      <vt:lpstr>Hi , how are you ?  Before we begin the course ...   </vt:lpstr>
      <vt:lpstr>I’d like you to look at what graphic design is..</vt:lpstr>
      <vt:lpstr>Imagine an exhibition of the best posters from Graphic Design’s history</vt:lpstr>
      <vt:lpstr>This task asks you to choose...</vt:lpstr>
      <vt:lpstr>What you think would go in the exhibition. </vt:lpstr>
      <vt:lpstr>PowerPoint Presentation</vt:lpstr>
      <vt:lpstr>Next to each poster ,  briefly write why  you like (&amp; chose) the poster.   Here is an example:  </vt:lpstr>
      <vt:lpstr>Here is an example: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Ashton Sixth Form College A ‘level Graphic Design  Initial Assignment  Sept 2023</dc:title>
  <cp:revision>5</cp:revision>
  <dcterms:modified xsi:type="dcterms:W3CDTF">2023-08-23T11:22:38Z</dcterms:modified>
</cp:coreProperties>
</file>