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80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BF847-AC68-706A-2550-67A740260BBE}" v="256" dt="2022-03-28T14:33:4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E9122-61DA-4202-8C5B-C65A57CF01D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3D202-C41B-4746-8102-8EAE692F0E8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Apercu"/>
            </a:rPr>
            <a:t>Positive Wellbeing </a:t>
          </a:r>
        </a:p>
      </dgm:t>
    </dgm:pt>
    <dgm:pt modelId="{5F7EE360-1418-45C9-AA69-69BAF4A1E580}" type="parTrans" cxnId="{146417A6-0BC3-4096-8C3F-38A0A0618F39}">
      <dgm:prSet/>
      <dgm:spPr/>
      <dgm:t>
        <a:bodyPr/>
        <a:lstStyle/>
        <a:p>
          <a:endParaRPr lang="en-US"/>
        </a:p>
      </dgm:t>
    </dgm:pt>
    <dgm:pt modelId="{D8FD7F81-F49E-48CA-BC5F-EEDB35E6BBC9}" type="sibTrans" cxnId="{146417A6-0BC3-4096-8C3F-38A0A0618F39}">
      <dgm:prSet/>
      <dgm:spPr/>
      <dgm:t>
        <a:bodyPr/>
        <a:lstStyle/>
        <a:p>
          <a:endParaRPr lang="en-US"/>
        </a:p>
      </dgm:t>
    </dgm:pt>
    <dgm:pt modelId="{CA3C6053-8F8C-44FE-AB30-9FF6125CD8A7}">
      <dgm:prSet phldrT="[Text]"/>
      <dgm:spPr/>
      <dgm:t>
        <a:bodyPr/>
        <a:lstStyle/>
        <a:p>
          <a:r>
            <a:rPr lang="en-US" dirty="0">
              <a:latin typeface="Apercu"/>
            </a:rPr>
            <a:t>Purpose</a:t>
          </a:r>
        </a:p>
      </dgm:t>
    </dgm:pt>
    <dgm:pt modelId="{9720FE77-EAF1-4427-B964-EA52CA5298CC}" type="parTrans" cxnId="{6FCB78F4-8E89-41A0-9F21-E9A0FB3FBF2B}">
      <dgm:prSet/>
      <dgm:spPr/>
      <dgm:t>
        <a:bodyPr/>
        <a:lstStyle/>
        <a:p>
          <a:endParaRPr lang="en-US"/>
        </a:p>
      </dgm:t>
    </dgm:pt>
    <dgm:pt modelId="{3CD3C960-BBF1-496C-9C0B-13C285C8C908}" type="sibTrans" cxnId="{6FCB78F4-8E89-41A0-9F21-E9A0FB3FBF2B}">
      <dgm:prSet/>
      <dgm:spPr/>
      <dgm:t>
        <a:bodyPr/>
        <a:lstStyle/>
        <a:p>
          <a:endParaRPr lang="en-US"/>
        </a:p>
      </dgm:t>
    </dgm:pt>
    <dgm:pt modelId="{39456A44-4D0D-423C-9874-A61B6602C860}">
      <dgm:prSet phldrT="[Text]"/>
      <dgm:spPr/>
      <dgm:t>
        <a:bodyPr/>
        <a:lstStyle/>
        <a:p>
          <a:r>
            <a:rPr lang="en-US" dirty="0">
              <a:latin typeface="Apercu"/>
            </a:rPr>
            <a:t>Relationships</a:t>
          </a:r>
        </a:p>
      </dgm:t>
    </dgm:pt>
    <dgm:pt modelId="{FCC1E202-E24F-4903-8A64-09A640BD18CD}" type="parTrans" cxnId="{CDF9BA38-EF53-4BB5-A2ED-42AE2E0FEEF5}">
      <dgm:prSet/>
      <dgm:spPr/>
      <dgm:t>
        <a:bodyPr/>
        <a:lstStyle/>
        <a:p>
          <a:endParaRPr lang="en-US"/>
        </a:p>
      </dgm:t>
    </dgm:pt>
    <dgm:pt modelId="{B75A66F3-D81B-4AA7-9182-4AE24B4070E7}" type="sibTrans" cxnId="{CDF9BA38-EF53-4BB5-A2ED-42AE2E0FEEF5}">
      <dgm:prSet/>
      <dgm:spPr/>
      <dgm:t>
        <a:bodyPr/>
        <a:lstStyle/>
        <a:p>
          <a:endParaRPr lang="en-US"/>
        </a:p>
      </dgm:t>
    </dgm:pt>
    <dgm:pt modelId="{1FE05F23-8145-4BF6-A6CE-E18A87E9AD70}">
      <dgm:prSet phldrT="[Text]"/>
      <dgm:spPr/>
      <dgm:t>
        <a:bodyPr/>
        <a:lstStyle/>
        <a:p>
          <a:r>
            <a:rPr lang="en-US" dirty="0">
              <a:latin typeface="Apercu"/>
            </a:rPr>
            <a:t>Enjoyment</a:t>
          </a:r>
        </a:p>
      </dgm:t>
    </dgm:pt>
    <dgm:pt modelId="{6A7B3B3C-0DBF-4A70-9F45-888C32D7FDEA}" type="parTrans" cxnId="{2F085342-9168-42D0-AD7C-B6E1902D1044}">
      <dgm:prSet/>
      <dgm:spPr/>
      <dgm:t>
        <a:bodyPr/>
        <a:lstStyle/>
        <a:p>
          <a:endParaRPr lang="en-US"/>
        </a:p>
      </dgm:t>
    </dgm:pt>
    <dgm:pt modelId="{BF27DB06-FF12-4D00-8F21-69853CBF1034}" type="sibTrans" cxnId="{2F085342-9168-42D0-AD7C-B6E1902D1044}">
      <dgm:prSet/>
      <dgm:spPr/>
      <dgm:t>
        <a:bodyPr/>
        <a:lstStyle/>
        <a:p>
          <a:endParaRPr lang="en-US"/>
        </a:p>
      </dgm:t>
    </dgm:pt>
    <dgm:pt modelId="{BE59E3CA-774B-4130-BB7B-1D753E76D2B9}">
      <dgm:prSet phldrT="[Text]"/>
      <dgm:spPr/>
      <dgm:t>
        <a:bodyPr/>
        <a:lstStyle/>
        <a:p>
          <a:r>
            <a:rPr lang="en-US" dirty="0">
              <a:latin typeface="Apercu"/>
            </a:rPr>
            <a:t>Control</a:t>
          </a:r>
        </a:p>
      </dgm:t>
    </dgm:pt>
    <dgm:pt modelId="{A3CEE1A3-445F-4E37-80B6-D5A77CA278E5}" type="parTrans" cxnId="{C1966082-3209-401B-8500-8D134CC4F07B}">
      <dgm:prSet/>
      <dgm:spPr/>
      <dgm:t>
        <a:bodyPr/>
        <a:lstStyle/>
        <a:p>
          <a:endParaRPr lang="en-US"/>
        </a:p>
      </dgm:t>
    </dgm:pt>
    <dgm:pt modelId="{EF0CBED1-7790-416A-9299-9F2E4C01452A}" type="sibTrans" cxnId="{C1966082-3209-401B-8500-8D134CC4F07B}">
      <dgm:prSet/>
      <dgm:spPr/>
      <dgm:t>
        <a:bodyPr/>
        <a:lstStyle/>
        <a:p>
          <a:endParaRPr lang="en-US"/>
        </a:p>
      </dgm:t>
    </dgm:pt>
    <dgm:pt modelId="{55FD9A55-908E-4092-AA21-E11138A7940A}" type="pres">
      <dgm:prSet presAssocID="{360E9122-61DA-4202-8C5B-C65A57CF01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30B3A-33FD-4778-B506-D111E8FEE7F2}" type="pres">
      <dgm:prSet presAssocID="{7E73D202-C41B-4746-8102-8EAE692F0E8A}" presName="centerShape" presStyleLbl="node0" presStyleIdx="0" presStyleCnt="1"/>
      <dgm:spPr/>
      <dgm:t>
        <a:bodyPr/>
        <a:lstStyle/>
        <a:p>
          <a:endParaRPr lang="en-US"/>
        </a:p>
      </dgm:t>
    </dgm:pt>
    <dgm:pt modelId="{5C3F0EEC-FE82-4BFF-A224-FB9D899E3096}" type="pres">
      <dgm:prSet presAssocID="{9720FE77-EAF1-4427-B964-EA52CA5298CC}" presName="Name9" presStyleLbl="parChTrans1D2" presStyleIdx="0" presStyleCnt="4"/>
      <dgm:spPr/>
      <dgm:t>
        <a:bodyPr/>
        <a:lstStyle/>
        <a:p>
          <a:endParaRPr lang="en-US"/>
        </a:p>
      </dgm:t>
    </dgm:pt>
    <dgm:pt modelId="{59F47D03-B50B-4882-ACA5-47F5F46334C3}" type="pres">
      <dgm:prSet presAssocID="{9720FE77-EAF1-4427-B964-EA52CA5298C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4C35B7D-5DC3-423A-BA37-5CEAF093775A}" type="pres">
      <dgm:prSet presAssocID="{CA3C6053-8F8C-44FE-AB30-9FF6125CD8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E217D-E20B-4E95-A7EA-FE7BAC75E102}" type="pres">
      <dgm:prSet presAssocID="{FCC1E202-E24F-4903-8A64-09A640BD18CD}" presName="Name9" presStyleLbl="parChTrans1D2" presStyleIdx="1" presStyleCnt="4"/>
      <dgm:spPr/>
      <dgm:t>
        <a:bodyPr/>
        <a:lstStyle/>
        <a:p>
          <a:endParaRPr lang="en-US"/>
        </a:p>
      </dgm:t>
    </dgm:pt>
    <dgm:pt modelId="{CECA942B-4087-4A0D-B4EA-EEF68D7A1226}" type="pres">
      <dgm:prSet presAssocID="{FCC1E202-E24F-4903-8A64-09A640BD18C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65EC949-882B-421D-AB7F-8DFE8625DE58}" type="pres">
      <dgm:prSet presAssocID="{39456A44-4D0D-423C-9874-A61B6602C8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E2638-ED81-4FB6-B4D9-8D9356FC2361}" type="pres">
      <dgm:prSet presAssocID="{6A7B3B3C-0DBF-4A70-9F45-888C32D7FDEA}" presName="Name9" presStyleLbl="parChTrans1D2" presStyleIdx="2" presStyleCnt="4"/>
      <dgm:spPr/>
      <dgm:t>
        <a:bodyPr/>
        <a:lstStyle/>
        <a:p>
          <a:endParaRPr lang="en-US"/>
        </a:p>
      </dgm:t>
    </dgm:pt>
    <dgm:pt modelId="{7A844D19-6140-4BB1-991B-04DEC2BD223B}" type="pres">
      <dgm:prSet presAssocID="{6A7B3B3C-0DBF-4A70-9F45-888C32D7FDE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EB6255B-1FE3-4E51-9209-DFC3079EF1DC}" type="pres">
      <dgm:prSet presAssocID="{1FE05F23-8145-4BF6-A6CE-E18A87E9AD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04A9B-18E9-44A0-BC62-A0E5F66A7B85}" type="pres">
      <dgm:prSet presAssocID="{A3CEE1A3-445F-4E37-80B6-D5A77CA278E5}" presName="Name9" presStyleLbl="parChTrans1D2" presStyleIdx="3" presStyleCnt="4"/>
      <dgm:spPr/>
      <dgm:t>
        <a:bodyPr/>
        <a:lstStyle/>
        <a:p>
          <a:endParaRPr lang="en-US"/>
        </a:p>
      </dgm:t>
    </dgm:pt>
    <dgm:pt modelId="{BADC4441-03E3-4100-B2A7-18AED6DA69E2}" type="pres">
      <dgm:prSet presAssocID="{A3CEE1A3-445F-4E37-80B6-D5A77CA278E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A3ACDB9-3DF0-42E3-8380-9223849D4D34}" type="pres">
      <dgm:prSet presAssocID="{BE59E3CA-774B-4130-BB7B-1D753E76D2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0E4F0-50AA-4965-85BA-05F0BBB33534}" type="presOf" srcId="{A3CEE1A3-445F-4E37-80B6-D5A77CA278E5}" destId="{DED04A9B-18E9-44A0-BC62-A0E5F66A7B85}" srcOrd="0" destOrd="0" presId="urn:microsoft.com/office/officeart/2005/8/layout/radial1"/>
    <dgm:cxn modelId="{A8CA5596-F514-4794-991C-893811646011}" type="presOf" srcId="{6A7B3B3C-0DBF-4A70-9F45-888C32D7FDEA}" destId="{E6EE2638-ED81-4FB6-B4D9-8D9356FC2361}" srcOrd="0" destOrd="0" presId="urn:microsoft.com/office/officeart/2005/8/layout/radial1"/>
    <dgm:cxn modelId="{3F7AB959-5256-4933-AAEC-E56446B260CE}" type="presOf" srcId="{7E73D202-C41B-4746-8102-8EAE692F0E8A}" destId="{89930B3A-33FD-4778-B506-D111E8FEE7F2}" srcOrd="0" destOrd="0" presId="urn:microsoft.com/office/officeart/2005/8/layout/radial1"/>
    <dgm:cxn modelId="{1AFBC959-35EB-485D-B943-67B43A9E494F}" type="presOf" srcId="{FCC1E202-E24F-4903-8A64-09A640BD18CD}" destId="{8EDE217D-E20B-4E95-A7EA-FE7BAC75E102}" srcOrd="0" destOrd="0" presId="urn:microsoft.com/office/officeart/2005/8/layout/radial1"/>
    <dgm:cxn modelId="{439573E0-883D-4EBF-B7F5-2C493DBB7405}" type="presOf" srcId="{BE59E3CA-774B-4130-BB7B-1D753E76D2B9}" destId="{4A3ACDB9-3DF0-42E3-8380-9223849D4D34}" srcOrd="0" destOrd="0" presId="urn:microsoft.com/office/officeart/2005/8/layout/radial1"/>
    <dgm:cxn modelId="{6FCB78F4-8E89-41A0-9F21-E9A0FB3FBF2B}" srcId="{7E73D202-C41B-4746-8102-8EAE692F0E8A}" destId="{CA3C6053-8F8C-44FE-AB30-9FF6125CD8A7}" srcOrd="0" destOrd="0" parTransId="{9720FE77-EAF1-4427-B964-EA52CA5298CC}" sibTransId="{3CD3C960-BBF1-496C-9C0B-13C285C8C908}"/>
    <dgm:cxn modelId="{146417A6-0BC3-4096-8C3F-38A0A0618F39}" srcId="{360E9122-61DA-4202-8C5B-C65A57CF01DA}" destId="{7E73D202-C41B-4746-8102-8EAE692F0E8A}" srcOrd="0" destOrd="0" parTransId="{5F7EE360-1418-45C9-AA69-69BAF4A1E580}" sibTransId="{D8FD7F81-F49E-48CA-BC5F-EEDB35E6BBC9}"/>
    <dgm:cxn modelId="{D2F11789-E5E7-4160-BBE7-B12F49167B7F}" type="presOf" srcId="{360E9122-61DA-4202-8C5B-C65A57CF01DA}" destId="{55FD9A55-908E-4092-AA21-E11138A7940A}" srcOrd="0" destOrd="0" presId="urn:microsoft.com/office/officeart/2005/8/layout/radial1"/>
    <dgm:cxn modelId="{ACFDF9C7-0353-49F6-BE2E-67EAD440A7F6}" type="presOf" srcId="{CA3C6053-8F8C-44FE-AB30-9FF6125CD8A7}" destId="{C4C35B7D-5DC3-423A-BA37-5CEAF093775A}" srcOrd="0" destOrd="0" presId="urn:microsoft.com/office/officeart/2005/8/layout/radial1"/>
    <dgm:cxn modelId="{C1966082-3209-401B-8500-8D134CC4F07B}" srcId="{7E73D202-C41B-4746-8102-8EAE692F0E8A}" destId="{BE59E3CA-774B-4130-BB7B-1D753E76D2B9}" srcOrd="3" destOrd="0" parTransId="{A3CEE1A3-445F-4E37-80B6-D5A77CA278E5}" sibTransId="{EF0CBED1-7790-416A-9299-9F2E4C01452A}"/>
    <dgm:cxn modelId="{DB6C408F-1026-42CF-9E2E-662D8F7DF57F}" type="presOf" srcId="{39456A44-4D0D-423C-9874-A61B6602C860}" destId="{A65EC949-882B-421D-AB7F-8DFE8625DE58}" srcOrd="0" destOrd="0" presId="urn:microsoft.com/office/officeart/2005/8/layout/radial1"/>
    <dgm:cxn modelId="{CC5051A9-F2C1-4FE2-A24A-60CF61058B3B}" type="presOf" srcId="{1FE05F23-8145-4BF6-A6CE-E18A87E9AD70}" destId="{EEB6255B-1FE3-4E51-9209-DFC3079EF1DC}" srcOrd="0" destOrd="0" presId="urn:microsoft.com/office/officeart/2005/8/layout/radial1"/>
    <dgm:cxn modelId="{2F085342-9168-42D0-AD7C-B6E1902D1044}" srcId="{7E73D202-C41B-4746-8102-8EAE692F0E8A}" destId="{1FE05F23-8145-4BF6-A6CE-E18A87E9AD70}" srcOrd="2" destOrd="0" parTransId="{6A7B3B3C-0DBF-4A70-9F45-888C32D7FDEA}" sibTransId="{BF27DB06-FF12-4D00-8F21-69853CBF1034}"/>
    <dgm:cxn modelId="{CDF9BA38-EF53-4BB5-A2ED-42AE2E0FEEF5}" srcId="{7E73D202-C41B-4746-8102-8EAE692F0E8A}" destId="{39456A44-4D0D-423C-9874-A61B6602C860}" srcOrd="1" destOrd="0" parTransId="{FCC1E202-E24F-4903-8A64-09A640BD18CD}" sibTransId="{B75A66F3-D81B-4AA7-9182-4AE24B4070E7}"/>
    <dgm:cxn modelId="{1D4659CC-E3A5-497A-A905-F85074074946}" type="presOf" srcId="{9720FE77-EAF1-4427-B964-EA52CA5298CC}" destId="{59F47D03-B50B-4882-ACA5-47F5F46334C3}" srcOrd="1" destOrd="0" presId="urn:microsoft.com/office/officeart/2005/8/layout/radial1"/>
    <dgm:cxn modelId="{EC6B7BC0-34E1-4D76-AC49-B201AC06CA1F}" type="presOf" srcId="{6A7B3B3C-0DBF-4A70-9F45-888C32D7FDEA}" destId="{7A844D19-6140-4BB1-991B-04DEC2BD223B}" srcOrd="1" destOrd="0" presId="urn:microsoft.com/office/officeart/2005/8/layout/radial1"/>
    <dgm:cxn modelId="{24F60729-0CD5-4F6F-8C16-5C1A85F9CD36}" type="presOf" srcId="{FCC1E202-E24F-4903-8A64-09A640BD18CD}" destId="{CECA942B-4087-4A0D-B4EA-EEF68D7A1226}" srcOrd="1" destOrd="0" presId="urn:microsoft.com/office/officeart/2005/8/layout/radial1"/>
    <dgm:cxn modelId="{8B222389-5D36-42DA-88F5-215E6CFDFD8C}" type="presOf" srcId="{A3CEE1A3-445F-4E37-80B6-D5A77CA278E5}" destId="{BADC4441-03E3-4100-B2A7-18AED6DA69E2}" srcOrd="1" destOrd="0" presId="urn:microsoft.com/office/officeart/2005/8/layout/radial1"/>
    <dgm:cxn modelId="{CC4D5C55-FE35-4AAA-8A1E-BFB3A5D65C40}" type="presOf" srcId="{9720FE77-EAF1-4427-B964-EA52CA5298CC}" destId="{5C3F0EEC-FE82-4BFF-A224-FB9D899E3096}" srcOrd="0" destOrd="0" presId="urn:microsoft.com/office/officeart/2005/8/layout/radial1"/>
    <dgm:cxn modelId="{A89627B7-98F2-4E1A-AF73-487C124D92D5}" type="presParOf" srcId="{55FD9A55-908E-4092-AA21-E11138A7940A}" destId="{89930B3A-33FD-4778-B506-D111E8FEE7F2}" srcOrd="0" destOrd="0" presId="urn:microsoft.com/office/officeart/2005/8/layout/radial1"/>
    <dgm:cxn modelId="{96424D19-E4C5-49DA-942D-CAE5AFE7B8D1}" type="presParOf" srcId="{55FD9A55-908E-4092-AA21-E11138A7940A}" destId="{5C3F0EEC-FE82-4BFF-A224-FB9D899E3096}" srcOrd="1" destOrd="0" presId="urn:microsoft.com/office/officeart/2005/8/layout/radial1"/>
    <dgm:cxn modelId="{574A5DF8-75FE-4517-A2BE-4533756F2E53}" type="presParOf" srcId="{5C3F0EEC-FE82-4BFF-A224-FB9D899E3096}" destId="{59F47D03-B50B-4882-ACA5-47F5F46334C3}" srcOrd="0" destOrd="0" presId="urn:microsoft.com/office/officeart/2005/8/layout/radial1"/>
    <dgm:cxn modelId="{7CB3D699-4619-4924-9D3E-5EE4EDC67C9D}" type="presParOf" srcId="{55FD9A55-908E-4092-AA21-E11138A7940A}" destId="{C4C35B7D-5DC3-423A-BA37-5CEAF093775A}" srcOrd="2" destOrd="0" presId="urn:microsoft.com/office/officeart/2005/8/layout/radial1"/>
    <dgm:cxn modelId="{68B0FFA7-28B6-4CE4-8C4C-15933035C1C7}" type="presParOf" srcId="{55FD9A55-908E-4092-AA21-E11138A7940A}" destId="{8EDE217D-E20B-4E95-A7EA-FE7BAC75E102}" srcOrd="3" destOrd="0" presId="urn:microsoft.com/office/officeart/2005/8/layout/radial1"/>
    <dgm:cxn modelId="{D42301AF-94A2-491B-9E2C-56B6152A9CE9}" type="presParOf" srcId="{8EDE217D-E20B-4E95-A7EA-FE7BAC75E102}" destId="{CECA942B-4087-4A0D-B4EA-EEF68D7A1226}" srcOrd="0" destOrd="0" presId="urn:microsoft.com/office/officeart/2005/8/layout/radial1"/>
    <dgm:cxn modelId="{C85CBF20-1EF9-4E70-B90B-083535AB8CFD}" type="presParOf" srcId="{55FD9A55-908E-4092-AA21-E11138A7940A}" destId="{A65EC949-882B-421D-AB7F-8DFE8625DE58}" srcOrd="4" destOrd="0" presId="urn:microsoft.com/office/officeart/2005/8/layout/radial1"/>
    <dgm:cxn modelId="{99402B0D-363C-4831-A037-0D4DC5A3BE8E}" type="presParOf" srcId="{55FD9A55-908E-4092-AA21-E11138A7940A}" destId="{E6EE2638-ED81-4FB6-B4D9-8D9356FC2361}" srcOrd="5" destOrd="0" presId="urn:microsoft.com/office/officeart/2005/8/layout/radial1"/>
    <dgm:cxn modelId="{2DABA2E6-9912-482F-8F92-9F124F851867}" type="presParOf" srcId="{E6EE2638-ED81-4FB6-B4D9-8D9356FC2361}" destId="{7A844D19-6140-4BB1-991B-04DEC2BD223B}" srcOrd="0" destOrd="0" presId="urn:microsoft.com/office/officeart/2005/8/layout/radial1"/>
    <dgm:cxn modelId="{8108DACE-6BF7-459A-8ED9-D4E064736990}" type="presParOf" srcId="{55FD9A55-908E-4092-AA21-E11138A7940A}" destId="{EEB6255B-1FE3-4E51-9209-DFC3079EF1DC}" srcOrd="6" destOrd="0" presId="urn:microsoft.com/office/officeart/2005/8/layout/radial1"/>
    <dgm:cxn modelId="{572B5CED-BAF5-40B4-902E-70ACB79A6F86}" type="presParOf" srcId="{55FD9A55-908E-4092-AA21-E11138A7940A}" destId="{DED04A9B-18E9-44A0-BC62-A0E5F66A7B85}" srcOrd="7" destOrd="0" presId="urn:microsoft.com/office/officeart/2005/8/layout/radial1"/>
    <dgm:cxn modelId="{48938DAB-F4C3-4AF7-B88A-D42C95978FC8}" type="presParOf" srcId="{DED04A9B-18E9-44A0-BC62-A0E5F66A7B85}" destId="{BADC4441-03E3-4100-B2A7-18AED6DA69E2}" srcOrd="0" destOrd="0" presId="urn:microsoft.com/office/officeart/2005/8/layout/radial1"/>
    <dgm:cxn modelId="{F8FC957A-D86A-444F-BDFD-FF36E1C33E3F}" type="presParOf" srcId="{55FD9A55-908E-4092-AA21-E11138A7940A}" destId="{4A3ACDB9-3DF0-42E3-8380-9223849D4D3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4D9B-E3B2-453E-9C52-50E81E528695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</dgm:pt>
    <dgm:pt modelId="{B21BA5F3-B9D0-49F5-9737-7AF587339CB7}">
      <dgm:prSet phldrT="[Text]"/>
      <dgm:spPr/>
      <dgm:t>
        <a:bodyPr/>
        <a:lstStyle/>
        <a:p>
          <a:r>
            <a:rPr lang="en-US" dirty="0">
              <a:latin typeface="Apercu"/>
            </a:rPr>
            <a:t>Emotional</a:t>
          </a:r>
        </a:p>
      </dgm:t>
    </dgm:pt>
    <dgm:pt modelId="{D2324DB6-7923-4B13-BEB1-0FB1F2A09CC6}" type="parTrans" cxnId="{BBA9BC36-BF84-4D48-91B1-CEBF3D84816D}">
      <dgm:prSet/>
      <dgm:spPr/>
      <dgm:t>
        <a:bodyPr/>
        <a:lstStyle/>
        <a:p>
          <a:endParaRPr lang="en-US"/>
        </a:p>
      </dgm:t>
    </dgm:pt>
    <dgm:pt modelId="{C6B20A2E-11EB-4541-8C03-F885B54A33F5}" type="sibTrans" cxnId="{BBA9BC36-BF84-4D48-91B1-CEBF3D84816D}">
      <dgm:prSet/>
      <dgm:spPr/>
      <dgm:t>
        <a:bodyPr/>
        <a:lstStyle/>
        <a:p>
          <a:endParaRPr lang="en-US"/>
        </a:p>
      </dgm:t>
    </dgm:pt>
    <dgm:pt modelId="{31032344-BDAA-4E9A-BD05-5E9203FB66B2}">
      <dgm:prSet phldrT="[Text]"/>
      <dgm:spPr/>
      <dgm:t>
        <a:bodyPr/>
        <a:lstStyle/>
        <a:p>
          <a:r>
            <a:rPr lang="en-US" dirty="0">
              <a:latin typeface="Apercu"/>
            </a:rPr>
            <a:t>Physical</a:t>
          </a:r>
        </a:p>
      </dgm:t>
    </dgm:pt>
    <dgm:pt modelId="{F1D4D2E9-7F5A-4554-980F-C80F71089CDA}" type="parTrans" cxnId="{543AA2C3-8AD5-4E7E-BA4D-318139DACB5D}">
      <dgm:prSet/>
      <dgm:spPr/>
      <dgm:t>
        <a:bodyPr/>
        <a:lstStyle/>
        <a:p>
          <a:endParaRPr lang="en-US"/>
        </a:p>
      </dgm:t>
    </dgm:pt>
    <dgm:pt modelId="{746CDB7F-0FF3-4B6F-8279-E88F216FCC2B}" type="sibTrans" cxnId="{543AA2C3-8AD5-4E7E-BA4D-318139DACB5D}">
      <dgm:prSet/>
      <dgm:spPr/>
      <dgm:t>
        <a:bodyPr/>
        <a:lstStyle/>
        <a:p>
          <a:endParaRPr lang="en-US"/>
        </a:p>
      </dgm:t>
    </dgm:pt>
    <dgm:pt modelId="{D7DDD7A6-5353-436B-B486-787F1C44C579}">
      <dgm:prSet phldrT="[Text]"/>
      <dgm:spPr/>
      <dgm:t>
        <a:bodyPr/>
        <a:lstStyle/>
        <a:p>
          <a:r>
            <a:rPr lang="en-US" dirty="0">
              <a:latin typeface="Apercu"/>
            </a:rPr>
            <a:t>Social</a:t>
          </a:r>
        </a:p>
      </dgm:t>
    </dgm:pt>
    <dgm:pt modelId="{5366FECB-C7FB-415F-91AB-AC022B6F54A9}" type="parTrans" cxnId="{D9C0EC5B-7FE6-4893-B365-CF36B09A8045}">
      <dgm:prSet/>
      <dgm:spPr/>
      <dgm:t>
        <a:bodyPr/>
        <a:lstStyle/>
        <a:p>
          <a:endParaRPr lang="en-US"/>
        </a:p>
      </dgm:t>
    </dgm:pt>
    <dgm:pt modelId="{DB752D82-14D3-4C24-A384-93F07F925E40}" type="sibTrans" cxnId="{D9C0EC5B-7FE6-4893-B365-CF36B09A8045}">
      <dgm:prSet/>
      <dgm:spPr/>
      <dgm:t>
        <a:bodyPr/>
        <a:lstStyle/>
        <a:p>
          <a:endParaRPr lang="en-US"/>
        </a:p>
      </dgm:t>
    </dgm:pt>
    <dgm:pt modelId="{4C098026-227B-4C8A-A74B-FF14085057B0}">
      <dgm:prSet/>
      <dgm:spPr/>
      <dgm:t>
        <a:bodyPr/>
        <a:lstStyle/>
        <a:p>
          <a:r>
            <a:rPr lang="en-US" dirty="0">
              <a:latin typeface="Apercu"/>
            </a:rPr>
            <a:t>Identity</a:t>
          </a:r>
        </a:p>
      </dgm:t>
    </dgm:pt>
    <dgm:pt modelId="{873F5CF0-3F66-4C21-9F1B-94A8D85598CF}" type="parTrans" cxnId="{439E6A52-E6AA-4CC8-913F-1BFFA6EEB788}">
      <dgm:prSet/>
      <dgm:spPr/>
      <dgm:t>
        <a:bodyPr/>
        <a:lstStyle/>
        <a:p>
          <a:endParaRPr lang="en-US"/>
        </a:p>
      </dgm:t>
    </dgm:pt>
    <dgm:pt modelId="{4AA51B49-4F5C-4EA6-9A01-A82221D6B1EF}" type="sibTrans" cxnId="{439E6A52-E6AA-4CC8-913F-1BFFA6EEB788}">
      <dgm:prSet/>
      <dgm:spPr/>
      <dgm:t>
        <a:bodyPr/>
        <a:lstStyle/>
        <a:p>
          <a:endParaRPr lang="en-US"/>
        </a:p>
      </dgm:t>
    </dgm:pt>
    <dgm:pt modelId="{BFCDF312-C9DD-4E0E-851F-653A2D5A1CBC}" type="pres">
      <dgm:prSet presAssocID="{C2FC4D9B-E3B2-453E-9C52-50E81E528695}" presName="Name0" presStyleCnt="0">
        <dgm:presLayoutVars>
          <dgm:dir/>
          <dgm:resizeHandles val="exact"/>
        </dgm:presLayoutVars>
      </dgm:prSet>
      <dgm:spPr/>
    </dgm:pt>
    <dgm:pt modelId="{15C6B284-F29C-4CF0-8075-AD5EABB7C1C5}" type="pres">
      <dgm:prSet presAssocID="{B21BA5F3-B9D0-49F5-9737-7AF587339CB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41B9-09D2-46DD-A12F-1504A548CD0A}" type="pres">
      <dgm:prSet presAssocID="{C6B20A2E-11EB-4541-8C03-F885B54A33F5}" presName="space" presStyleCnt="0"/>
      <dgm:spPr/>
    </dgm:pt>
    <dgm:pt modelId="{32E2DC88-581E-4527-826D-ED1D149D137B}" type="pres">
      <dgm:prSet presAssocID="{31032344-BDAA-4E9A-BD05-5E9203FB66B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F206-412E-403F-8024-7E4DE2604F6E}" type="pres">
      <dgm:prSet presAssocID="{746CDB7F-0FF3-4B6F-8279-E88F216FCC2B}" presName="space" presStyleCnt="0"/>
      <dgm:spPr/>
    </dgm:pt>
    <dgm:pt modelId="{7C2D0B6B-4B2C-4742-945F-318BA1741344}" type="pres">
      <dgm:prSet presAssocID="{D7DDD7A6-5353-436B-B486-787F1C44C57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9AB17-F937-47BC-8F2A-7FB915374A5B}" type="pres">
      <dgm:prSet presAssocID="{DB752D82-14D3-4C24-A384-93F07F925E40}" presName="space" presStyleCnt="0"/>
      <dgm:spPr/>
    </dgm:pt>
    <dgm:pt modelId="{EBE4D3BC-88F1-477A-B4E4-BCF1076C8E4F}" type="pres">
      <dgm:prSet presAssocID="{4C098026-227B-4C8A-A74B-FF14085057B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A9BC36-BF84-4D48-91B1-CEBF3D84816D}" srcId="{C2FC4D9B-E3B2-453E-9C52-50E81E528695}" destId="{B21BA5F3-B9D0-49F5-9737-7AF587339CB7}" srcOrd="0" destOrd="0" parTransId="{D2324DB6-7923-4B13-BEB1-0FB1F2A09CC6}" sibTransId="{C6B20A2E-11EB-4541-8C03-F885B54A33F5}"/>
    <dgm:cxn modelId="{40350766-D265-447F-BEFE-1BE75D236B9B}" type="presOf" srcId="{B21BA5F3-B9D0-49F5-9737-7AF587339CB7}" destId="{15C6B284-F29C-4CF0-8075-AD5EABB7C1C5}" srcOrd="0" destOrd="0" presId="urn:microsoft.com/office/officeart/2005/8/layout/venn3"/>
    <dgm:cxn modelId="{98CEC37F-A20B-4030-BE78-0C642DED973D}" type="presOf" srcId="{C2FC4D9B-E3B2-453E-9C52-50E81E528695}" destId="{BFCDF312-C9DD-4E0E-851F-653A2D5A1CBC}" srcOrd="0" destOrd="0" presId="urn:microsoft.com/office/officeart/2005/8/layout/venn3"/>
    <dgm:cxn modelId="{333E670B-EEEF-4677-9566-7411CD750135}" type="presOf" srcId="{4C098026-227B-4C8A-A74B-FF14085057B0}" destId="{EBE4D3BC-88F1-477A-B4E4-BCF1076C8E4F}" srcOrd="0" destOrd="0" presId="urn:microsoft.com/office/officeart/2005/8/layout/venn3"/>
    <dgm:cxn modelId="{4236FA08-1806-4E19-839A-D2B11FB33815}" type="presOf" srcId="{D7DDD7A6-5353-436B-B486-787F1C44C579}" destId="{7C2D0B6B-4B2C-4742-945F-318BA1741344}" srcOrd="0" destOrd="0" presId="urn:microsoft.com/office/officeart/2005/8/layout/venn3"/>
    <dgm:cxn modelId="{34C6B167-01A4-4F41-AE13-B0EC48C8C00A}" type="presOf" srcId="{31032344-BDAA-4E9A-BD05-5E9203FB66B2}" destId="{32E2DC88-581E-4527-826D-ED1D149D137B}" srcOrd="0" destOrd="0" presId="urn:microsoft.com/office/officeart/2005/8/layout/venn3"/>
    <dgm:cxn modelId="{D9C0EC5B-7FE6-4893-B365-CF36B09A8045}" srcId="{C2FC4D9B-E3B2-453E-9C52-50E81E528695}" destId="{D7DDD7A6-5353-436B-B486-787F1C44C579}" srcOrd="2" destOrd="0" parTransId="{5366FECB-C7FB-415F-91AB-AC022B6F54A9}" sibTransId="{DB752D82-14D3-4C24-A384-93F07F925E40}"/>
    <dgm:cxn modelId="{543AA2C3-8AD5-4E7E-BA4D-318139DACB5D}" srcId="{C2FC4D9B-E3B2-453E-9C52-50E81E528695}" destId="{31032344-BDAA-4E9A-BD05-5E9203FB66B2}" srcOrd="1" destOrd="0" parTransId="{F1D4D2E9-7F5A-4554-980F-C80F71089CDA}" sibTransId="{746CDB7F-0FF3-4B6F-8279-E88F216FCC2B}"/>
    <dgm:cxn modelId="{439E6A52-E6AA-4CC8-913F-1BFFA6EEB788}" srcId="{C2FC4D9B-E3B2-453E-9C52-50E81E528695}" destId="{4C098026-227B-4C8A-A74B-FF14085057B0}" srcOrd="3" destOrd="0" parTransId="{873F5CF0-3F66-4C21-9F1B-94A8D85598CF}" sibTransId="{4AA51B49-4F5C-4EA6-9A01-A82221D6B1EF}"/>
    <dgm:cxn modelId="{0B6E396C-4E3D-435D-AA50-B30E0F3024FA}" type="presParOf" srcId="{BFCDF312-C9DD-4E0E-851F-653A2D5A1CBC}" destId="{15C6B284-F29C-4CF0-8075-AD5EABB7C1C5}" srcOrd="0" destOrd="0" presId="urn:microsoft.com/office/officeart/2005/8/layout/venn3"/>
    <dgm:cxn modelId="{B21D5C80-1811-4462-9928-32D310624BED}" type="presParOf" srcId="{BFCDF312-C9DD-4E0E-851F-653A2D5A1CBC}" destId="{B6F141B9-09D2-46DD-A12F-1504A548CD0A}" srcOrd="1" destOrd="0" presId="urn:microsoft.com/office/officeart/2005/8/layout/venn3"/>
    <dgm:cxn modelId="{AD19878B-CC79-43B3-9ECA-15E730052144}" type="presParOf" srcId="{BFCDF312-C9DD-4E0E-851F-653A2D5A1CBC}" destId="{32E2DC88-581E-4527-826D-ED1D149D137B}" srcOrd="2" destOrd="0" presId="urn:microsoft.com/office/officeart/2005/8/layout/venn3"/>
    <dgm:cxn modelId="{D901FA00-D06C-4062-801D-46D5629342F7}" type="presParOf" srcId="{BFCDF312-C9DD-4E0E-851F-653A2D5A1CBC}" destId="{AD0FF206-412E-403F-8024-7E4DE2604F6E}" srcOrd="3" destOrd="0" presId="urn:microsoft.com/office/officeart/2005/8/layout/venn3"/>
    <dgm:cxn modelId="{A890A91E-5C92-42D0-A4B3-1041C013B240}" type="presParOf" srcId="{BFCDF312-C9DD-4E0E-851F-653A2D5A1CBC}" destId="{7C2D0B6B-4B2C-4742-945F-318BA1741344}" srcOrd="4" destOrd="0" presId="urn:microsoft.com/office/officeart/2005/8/layout/venn3"/>
    <dgm:cxn modelId="{2B36F167-24EE-4168-817B-5ECDCCD9D9F4}" type="presParOf" srcId="{BFCDF312-C9DD-4E0E-851F-653A2D5A1CBC}" destId="{4E29AB17-F937-47BC-8F2A-7FB915374A5B}" srcOrd="5" destOrd="0" presId="urn:microsoft.com/office/officeart/2005/8/layout/venn3"/>
    <dgm:cxn modelId="{A19B992A-1D51-4A95-89FB-40E1C521806B}" type="presParOf" srcId="{BFCDF312-C9DD-4E0E-851F-653A2D5A1CBC}" destId="{EBE4D3BC-88F1-477A-B4E4-BCF1076C8E4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30B3A-33FD-4778-B506-D111E8FEE7F2}">
      <dsp:nvSpPr>
        <dsp:cNvPr id="0" name=""/>
        <dsp:cNvSpPr/>
      </dsp:nvSpPr>
      <dsp:spPr>
        <a:xfrm>
          <a:off x="3981098" y="2235426"/>
          <a:ext cx="1699038" cy="169903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percu"/>
            </a:rPr>
            <a:t>Positive Wellbeing </a:t>
          </a:r>
        </a:p>
      </dsp:txBody>
      <dsp:txXfrm>
        <a:off x="4229916" y="2484244"/>
        <a:ext cx="1201402" cy="1201402"/>
      </dsp:txXfrm>
    </dsp:sp>
    <dsp:sp modelId="{5C3F0EEC-FE82-4BFF-A224-FB9D899E3096}">
      <dsp:nvSpPr>
        <dsp:cNvPr id="0" name=""/>
        <dsp:cNvSpPr/>
      </dsp:nvSpPr>
      <dsp:spPr>
        <a:xfrm rot="16200000">
          <a:off x="4573796" y="1962777"/>
          <a:ext cx="513642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13642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17776" y="1965764"/>
        <a:ext cx="25682" cy="25682"/>
      </dsp:txXfrm>
    </dsp:sp>
    <dsp:sp modelId="{C4C35B7D-5DC3-423A-BA37-5CEAF093775A}">
      <dsp:nvSpPr>
        <dsp:cNvPr id="0" name=""/>
        <dsp:cNvSpPr/>
      </dsp:nvSpPr>
      <dsp:spPr>
        <a:xfrm>
          <a:off x="3981098" y="22746"/>
          <a:ext cx="1699038" cy="1699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percu"/>
            </a:rPr>
            <a:t>Purpose</a:t>
          </a:r>
        </a:p>
      </dsp:txBody>
      <dsp:txXfrm>
        <a:off x="4229916" y="271564"/>
        <a:ext cx="1201402" cy="1201402"/>
      </dsp:txXfrm>
    </dsp:sp>
    <dsp:sp modelId="{8EDE217D-E20B-4E95-A7EA-FE7BAC75E102}">
      <dsp:nvSpPr>
        <dsp:cNvPr id="0" name=""/>
        <dsp:cNvSpPr/>
      </dsp:nvSpPr>
      <dsp:spPr>
        <a:xfrm>
          <a:off x="5680137" y="3069117"/>
          <a:ext cx="513642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13642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24116" y="3072104"/>
        <a:ext cx="25682" cy="25682"/>
      </dsp:txXfrm>
    </dsp:sp>
    <dsp:sp modelId="{A65EC949-882B-421D-AB7F-8DFE8625DE58}">
      <dsp:nvSpPr>
        <dsp:cNvPr id="0" name=""/>
        <dsp:cNvSpPr/>
      </dsp:nvSpPr>
      <dsp:spPr>
        <a:xfrm>
          <a:off x="6193779" y="2235426"/>
          <a:ext cx="1699038" cy="1699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percu"/>
            </a:rPr>
            <a:t>Relationships</a:t>
          </a:r>
        </a:p>
      </dsp:txBody>
      <dsp:txXfrm>
        <a:off x="6442597" y="2484244"/>
        <a:ext cx="1201402" cy="1201402"/>
      </dsp:txXfrm>
    </dsp:sp>
    <dsp:sp modelId="{E6EE2638-ED81-4FB6-B4D9-8D9356FC2361}">
      <dsp:nvSpPr>
        <dsp:cNvPr id="0" name=""/>
        <dsp:cNvSpPr/>
      </dsp:nvSpPr>
      <dsp:spPr>
        <a:xfrm rot="5400000">
          <a:off x="4573796" y="4175458"/>
          <a:ext cx="513642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13642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17776" y="4178444"/>
        <a:ext cx="25682" cy="25682"/>
      </dsp:txXfrm>
    </dsp:sp>
    <dsp:sp modelId="{EEB6255B-1FE3-4E51-9209-DFC3079EF1DC}">
      <dsp:nvSpPr>
        <dsp:cNvPr id="0" name=""/>
        <dsp:cNvSpPr/>
      </dsp:nvSpPr>
      <dsp:spPr>
        <a:xfrm>
          <a:off x="3981098" y="4448106"/>
          <a:ext cx="1699038" cy="1699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percu"/>
            </a:rPr>
            <a:t>Enjoyment</a:t>
          </a:r>
        </a:p>
      </dsp:txBody>
      <dsp:txXfrm>
        <a:off x="4229916" y="4696924"/>
        <a:ext cx="1201402" cy="1201402"/>
      </dsp:txXfrm>
    </dsp:sp>
    <dsp:sp modelId="{DED04A9B-18E9-44A0-BC62-A0E5F66A7B85}">
      <dsp:nvSpPr>
        <dsp:cNvPr id="0" name=""/>
        <dsp:cNvSpPr/>
      </dsp:nvSpPr>
      <dsp:spPr>
        <a:xfrm rot="10800000">
          <a:off x="3467456" y="3069117"/>
          <a:ext cx="513642" cy="31655"/>
        </a:xfrm>
        <a:custGeom>
          <a:avLst/>
          <a:gdLst/>
          <a:ahLst/>
          <a:cxnLst/>
          <a:rect l="0" t="0" r="0" b="0"/>
          <a:pathLst>
            <a:path>
              <a:moveTo>
                <a:pt x="0" y="15827"/>
              </a:moveTo>
              <a:lnTo>
                <a:pt x="513642" y="15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11436" y="3072104"/>
        <a:ext cx="25682" cy="25682"/>
      </dsp:txXfrm>
    </dsp:sp>
    <dsp:sp modelId="{4A3ACDB9-3DF0-42E3-8380-9223849D4D34}">
      <dsp:nvSpPr>
        <dsp:cNvPr id="0" name=""/>
        <dsp:cNvSpPr/>
      </dsp:nvSpPr>
      <dsp:spPr>
        <a:xfrm>
          <a:off x="1768418" y="2235426"/>
          <a:ext cx="1699038" cy="1699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percu"/>
            </a:rPr>
            <a:t>Control</a:t>
          </a:r>
        </a:p>
      </dsp:txBody>
      <dsp:txXfrm>
        <a:off x="2017236" y="2484244"/>
        <a:ext cx="1201402" cy="120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B284-F29C-4CF0-8075-AD5EABB7C1C5}">
      <dsp:nvSpPr>
        <dsp:cNvPr id="0" name=""/>
        <dsp:cNvSpPr/>
      </dsp:nvSpPr>
      <dsp:spPr>
        <a:xfrm>
          <a:off x="3290" y="633364"/>
          <a:ext cx="3301422" cy="33014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688" tIns="43180" rIns="18168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Apercu"/>
            </a:rPr>
            <a:t>Emotional</a:t>
          </a:r>
        </a:p>
      </dsp:txBody>
      <dsp:txXfrm>
        <a:off x="486772" y="1116846"/>
        <a:ext cx="2334458" cy="2334458"/>
      </dsp:txXfrm>
    </dsp:sp>
    <dsp:sp modelId="{32E2DC88-581E-4527-826D-ED1D149D137B}">
      <dsp:nvSpPr>
        <dsp:cNvPr id="0" name=""/>
        <dsp:cNvSpPr/>
      </dsp:nvSpPr>
      <dsp:spPr>
        <a:xfrm>
          <a:off x="2644428" y="633364"/>
          <a:ext cx="3301422" cy="3301422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688" tIns="43180" rIns="18168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Apercu"/>
            </a:rPr>
            <a:t>Physical</a:t>
          </a:r>
        </a:p>
      </dsp:txBody>
      <dsp:txXfrm>
        <a:off x="3127910" y="1116846"/>
        <a:ext cx="2334458" cy="2334458"/>
      </dsp:txXfrm>
    </dsp:sp>
    <dsp:sp modelId="{7C2D0B6B-4B2C-4742-945F-318BA1741344}">
      <dsp:nvSpPr>
        <dsp:cNvPr id="0" name=""/>
        <dsp:cNvSpPr/>
      </dsp:nvSpPr>
      <dsp:spPr>
        <a:xfrm>
          <a:off x="5285567" y="633364"/>
          <a:ext cx="3301422" cy="3301422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688" tIns="43180" rIns="18168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Apercu"/>
            </a:rPr>
            <a:t>Social</a:t>
          </a:r>
        </a:p>
      </dsp:txBody>
      <dsp:txXfrm>
        <a:off x="5769049" y="1116846"/>
        <a:ext cx="2334458" cy="2334458"/>
      </dsp:txXfrm>
    </dsp:sp>
    <dsp:sp modelId="{EBE4D3BC-88F1-477A-B4E4-BCF1076C8E4F}">
      <dsp:nvSpPr>
        <dsp:cNvPr id="0" name=""/>
        <dsp:cNvSpPr/>
      </dsp:nvSpPr>
      <dsp:spPr>
        <a:xfrm>
          <a:off x="7926705" y="633364"/>
          <a:ext cx="3301422" cy="3301422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688" tIns="43180" rIns="18168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Apercu"/>
            </a:rPr>
            <a:t>Identity</a:t>
          </a:r>
        </a:p>
      </dsp:txBody>
      <dsp:txXfrm>
        <a:off x="8410187" y="1116846"/>
        <a:ext cx="2334458" cy="233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2847-7A44-4101-866A-23CFF9660CFB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ECC19-8AF3-4180-9D7A-7DB0B6F30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Maintaining a positive sense of self at Ashton – different</a:t>
            </a:r>
            <a:r>
              <a:rPr lang="en-GB" baseline="0" dirty="0" smtClean="0"/>
              <a:t> facets that can help.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CC19-8AF3-4180-9D7A-7DB0B6F304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4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Maintaining a positive sense of self at Ashton – different</a:t>
            </a:r>
            <a:r>
              <a:rPr lang="en-GB" baseline="0" dirty="0" smtClean="0"/>
              <a:t> facets that can help.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CC19-8AF3-4180-9D7A-7DB0B6F304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0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SEMH – define. Emotional health means being in control</a:t>
            </a:r>
            <a:r>
              <a:rPr lang="en-GB" baseline="0" dirty="0" smtClean="0"/>
              <a:t> of thoughts, feelings and behaviours. Mental health refers to our ability to process thoughts, feelings and emotions. Scale – spectrum, we can move along it (good days/bad days cliché) but ideally for the most part will be near to top left.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CC19-8AF3-4180-9D7A-7DB0B6F304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2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 of </a:t>
            </a:r>
            <a:r>
              <a:rPr lang="en-GB" dirty="0" err="1" smtClean="0"/>
              <a:t>Covid</a:t>
            </a:r>
            <a:r>
              <a:rPr lang="en-GB" dirty="0" smtClean="0"/>
              <a:t> – inevitable challenges.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CC19-8AF3-4180-9D7A-7DB0B6F304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0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Role of the Tutor. Internal support – college</a:t>
            </a:r>
            <a:r>
              <a:rPr lang="en-GB" baseline="0" dirty="0" smtClean="0"/>
              <a:t> counselling and Inclusive Learning. External agency support who come in to the college </a:t>
            </a:r>
            <a:r>
              <a:rPr lang="en-GB" baseline="0" dirty="0" err="1" smtClean="0"/>
              <a:t>inc.</a:t>
            </a:r>
            <a:r>
              <a:rPr lang="en-GB" baseline="0" dirty="0" smtClean="0"/>
              <a:t> 42 St &amp; NHS (CBT)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CC19-8AF3-4180-9D7A-7DB0B6F304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6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14C-1492-4EBF-8058-5106DADD20A5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A0C0-301C-44A7-8A08-E5FDB4F215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303"/>
            <a:ext cx="1424328" cy="1426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8" y="251926"/>
            <a:ext cx="1511338" cy="16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7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5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7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5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24/06/2024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79CA-52ED-4C0A-B920-3CA7C63C58B7}" type="datetimeFigureOut">
              <a:rPr lang="en-GB" smtClean="0"/>
              <a:pPr/>
              <a:t>24/06/2024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1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xIDKZHW3-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64" y="2602820"/>
            <a:ext cx="9144000" cy="1971818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1F49"/>
                </a:solidFill>
                <a:latin typeface="Apercu"/>
              </a:rPr>
              <a:t>Mental health &amp; Support</a:t>
            </a:r>
            <a:br>
              <a:rPr lang="en-GB" b="1" dirty="0">
                <a:solidFill>
                  <a:srgbClr val="001F49"/>
                </a:solidFill>
                <a:latin typeface="Apercu"/>
              </a:rPr>
            </a:br>
            <a:r>
              <a:rPr lang="en-GB" b="1" dirty="0">
                <a:solidFill>
                  <a:srgbClr val="001F49"/>
                </a:solidFill>
                <a:latin typeface="Apercu"/>
              </a:rPr>
              <a:t>at Ashton Sixth Form</a:t>
            </a:r>
            <a:endParaRPr lang="en-US" dirty="0">
              <a:solidFill>
                <a:srgbClr val="001F49"/>
              </a:solidFill>
              <a:latin typeface="Apercu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469" y="4833608"/>
            <a:ext cx="9144000" cy="960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sz="3600" dirty="0">
              <a:cs typeface="Calibri"/>
            </a:endParaRPr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A363E3-3872-2670-C1A4-D5B2F891B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" y="143248"/>
            <a:ext cx="2864004" cy="15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1378"/>
            <a:ext cx="12195628" cy="68552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5E5E1-B935-658F-AAFD-535256168F1B}"/>
              </a:ext>
            </a:extLst>
          </p:cNvPr>
          <p:cNvSpPr>
            <a:spLocks noGrp="1"/>
          </p:cNvSpPr>
          <p:nvPr/>
        </p:nvSpPr>
        <p:spPr>
          <a:xfrm>
            <a:off x="368299" y="3971320"/>
            <a:ext cx="1145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rgbClr val="001F49"/>
                </a:solidFill>
                <a:latin typeface="Apercu"/>
              </a:rPr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4C782-A07B-D2C9-98B2-250563F17CFC}"/>
              </a:ext>
            </a:extLst>
          </p:cNvPr>
          <p:cNvSpPr>
            <a:spLocks noGrp="1"/>
          </p:cNvSpPr>
          <p:nvPr/>
        </p:nvSpPr>
        <p:spPr>
          <a:xfrm>
            <a:off x="370298" y="5100409"/>
            <a:ext cx="3112356" cy="5806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600" dirty="0">
              <a:solidFill>
                <a:srgbClr val="001F49"/>
              </a:solidFill>
              <a:latin typeface="Value"/>
            </a:endParaRPr>
          </a:p>
        </p:txBody>
      </p:sp>
      <p:pic>
        <p:nvPicPr>
          <p:cNvPr id="3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F9B5AB0-3115-3B3A-813A-795D730E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" y="122450"/>
            <a:ext cx="2743200" cy="14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8073" y="2488038"/>
            <a:ext cx="8037973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percu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2400" dirty="0" smtClean="0">
                <a:latin typeface="Apercu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2400" dirty="0">
                <a:latin typeface="Apercu"/>
                <a:ea typeface="Calibri" panose="020F0502020204030204" pitchFamily="34" charset="0"/>
                <a:cs typeface="Times New Roman" panose="02020603050405020304" pitchFamily="18" charset="0"/>
              </a:rPr>
              <a:t>have Mental Health in the same way we all have Physical Health.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Apercu"/>
                <a:ea typeface="Calibri" panose="020F0502020204030204" pitchFamily="34" charset="0"/>
                <a:cs typeface="Times New Roman" panose="02020603050405020304" pitchFamily="18" charset="0"/>
              </a:rPr>
              <a:t>Now for a short </a:t>
            </a:r>
            <a:r>
              <a:rPr lang="en-GB" sz="2400" dirty="0">
                <a:latin typeface="Apercu"/>
                <a:ea typeface="Calibri" panose="020F0502020204030204" pitchFamily="34" charset="0"/>
                <a:cs typeface="Times New Roman" panose="02020603050405020304" pitchFamily="18" charset="0"/>
              </a:rPr>
              <a:t>video: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u="sng" dirty="0">
                <a:solidFill>
                  <a:srgbClr val="0563C1"/>
                </a:solidFill>
                <a:latin typeface="Apercu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https://www.youtube.com/watch?v=DxIDKZHW3-E</a:t>
            </a:r>
            <a:endParaRPr lang="en-GB" sz="2400" dirty="0">
              <a:latin typeface="Apercu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09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DC517-1724-BA71-0D34-B97AD6432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054801"/>
              </p:ext>
            </p:extLst>
          </p:nvPr>
        </p:nvGraphicFramePr>
        <p:xfrm>
          <a:off x="1088572" y="341745"/>
          <a:ext cx="9661236" cy="616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61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pic>
        <p:nvPicPr>
          <p:cNvPr id="16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62209166-6EDE-44EF-EEAC-A8C84BB4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49" y="2854694"/>
            <a:ext cx="11004394" cy="29792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6474CF-D5E2-4EB5-E882-59F46C36100A}"/>
              </a:ext>
            </a:extLst>
          </p:cNvPr>
          <p:cNvSpPr txBox="1"/>
          <p:nvPr/>
        </p:nvSpPr>
        <p:spPr>
          <a:xfrm>
            <a:off x="379185" y="297543"/>
            <a:ext cx="941069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001F49"/>
                </a:solidFill>
                <a:latin typeface="Apercu"/>
              </a:rPr>
              <a:t>Social, Emotional </a:t>
            </a:r>
            <a:br>
              <a:rPr lang="en-GB" sz="4400" b="1" dirty="0">
                <a:solidFill>
                  <a:srgbClr val="001F49"/>
                </a:solidFill>
                <a:latin typeface="Apercu"/>
              </a:rPr>
            </a:br>
            <a:r>
              <a:rPr lang="en-GB" sz="4400" b="1" dirty="0">
                <a:solidFill>
                  <a:srgbClr val="001F49"/>
                </a:solidFill>
                <a:latin typeface="Apercu"/>
              </a:rPr>
              <a:t>&amp; Mental Health</a:t>
            </a:r>
            <a:endParaRPr lang="en-US" sz="4400" dirty="0">
              <a:latin typeface="Apercu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58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6474CF-D5E2-4EB5-E882-59F46C36100A}"/>
              </a:ext>
            </a:extLst>
          </p:cNvPr>
          <p:cNvSpPr txBox="1"/>
          <p:nvPr/>
        </p:nvSpPr>
        <p:spPr>
          <a:xfrm>
            <a:off x="261256" y="297543"/>
            <a:ext cx="994591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001F49"/>
                </a:solidFill>
                <a:latin typeface="Apercu"/>
                <a:ea typeface="+mn-lt"/>
                <a:cs typeface="+mn-lt"/>
              </a:rPr>
              <a:t>The Adolescent journey </a:t>
            </a:r>
            <a:br>
              <a:rPr lang="en-GB" sz="4400" b="1" dirty="0">
                <a:solidFill>
                  <a:srgbClr val="001F49"/>
                </a:solidFill>
                <a:latin typeface="Apercu"/>
                <a:ea typeface="+mn-lt"/>
                <a:cs typeface="+mn-lt"/>
              </a:rPr>
            </a:br>
            <a:r>
              <a:rPr lang="en-GB" sz="4400" b="1" dirty="0">
                <a:solidFill>
                  <a:srgbClr val="001F49"/>
                </a:solidFill>
                <a:latin typeface="Apercu"/>
                <a:ea typeface="+mn-lt"/>
                <a:cs typeface="+mn-lt"/>
              </a:rPr>
              <a:t>moving from childhood to adulthood</a:t>
            </a:r>
            <a:endParaRPr lang="en-US" dirty="0">
              <a:solidFill>
                <a:srgbClr val="001F49"/>
              </a:solidFill>
              <a:latin typeface="Apercu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3E1059-150D-E4C3-1F02-4208FAEFE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656317"/>
              </p:ext>
            </p:extLst>
          </p:nvPr>
        </p:nvGraphicFramePr>
        <p:xfrm>
          <a:off x="543625" y="2212605"/>
          <a:ext cx="11231419" cy="45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3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F63D5D-7F4D-FB70-D836-ACBDFCF2881D}"/>
              </a:ext>
            </a:extLst>
          </p:cNvPr>
          <p:cNvSpPr>
            <a:spLocks noGrp="1"/>
          </p:cNvSpPr>
          <p:nvPr/>
        </p:nvSpPr>
        <p:spPr>
          <a:xfrm>
            <a:off x="203200" y="237675"/>
            <a:ext cx="786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001F49"/>
                </a:solidFill>
                <a:latin typeface="Apercu"/>
              </a:rPr>
              <a:t>Promoting Positive SEMH </a:t>
            </a:r>
            <a:r>
              <a:rPr lang="en-GB" sz="5400" b="1" dirty="0">
                <a:solidFill>
                  <a:srgbClr val="001F49"/>
                </a:solidFill>
                <a:latin typeface="Value"/>
              </a:rPr>
              <a:t> 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CB26F0-E30F-A27C-F1B3-09E8D5A9FA30}"/>
              </a:ext>
            </a:extLst>
          </p:cNvPr>
          <p:cNvSpPr>
            <a:spLocks noGrp="1"/>
          </p:cNvSpPr>
          <p:nvPr/>
        </p:nvSpPr>
        <p:spPr>
          <a:xfrm>
            <a:off x="420913" y="2270125"/>
            <a:ext cx="1122614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rgbClr val="001F49"/>
                </a:solidFill>
                <a:latin typeface="Apercu"/>
              </a:rPr>
              <a:t>Good physical health – diet and exercise.</a:t>
            </a:r>
          </a:p>
          <a:p>
            <a:r>
              <a:rPr lang="en-GB" sz="4400" dirty="0">
                <a:solidFill>
                  <a:srgbClr val="001F49"/>
                </a:solidFill>
                <a:latin typeface="Apercu"/>
              </a:rPr>
              <a:t>Community – join in.</a:t>
            </a:r>
          </a:p>
          <a:p>
            <a:r>
              <a:rPr lang="en-GB" sz="4400" dirty="0">
                <a:solidFill>
                  <a:srgbClr val="001F49"/>
                </a:solidFill>
                <a:latin typeface="Apercu"/>
              </a:rPr>
              <a:t>Positive interpersonal relationships.</a:t>
            </a:r>
          </a:p>
          <a:p>
            <a:r>
              <a:rPr lang="en-GB" sz="4400" dirty="0">
                <a:solidFill>
                  <a:srgbClr val="001F49"/>
                </a:solidFill>
                <a:latin typeface="Apercu"/>
              </a:rPr>
              <a:t>Coping with stress, change &amp; uncertainty.</a:t>
            </a:r>
          </a:p>
          <a:p>
            <a:r>
              <a:rPr lang="en-GB" sz="4400" dirty="0">
                <a:solidFill>
                  <a:srgbClr val="001F49"/>
                </a:solidFill>
                <a:latin typeface="Apercu"/>
              </a:rPr>
              <a:t>Honesty – knowing when to seek help.</a:t>
            </a:r>
          </a:p>
        </p:txBody>
      </p:sp>
    </p:spTree>
    <p:extLst>
      <p:ext uri="{BB962C8B-B14F-4D97-AF65-F5344CB8AC3E}">
        <p14:creationId xmlns:p14="http://schemas.microsoft.com/office/powerpoint/2010/main" val="3299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1378"/>
            <a:ext cx="12195628" cy="68552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F63D5D-7F4D-FB70-D836-ACBDFCF2881D}"/>
              </a:ext>
            </a:extLst>
          </p:cNvPr>
          <p:cNvSpPr>
            <a:spLocks noGrp="1"/>
          </p:cNvSpPr>
          <p:nvPr/>
        </p:nvSpPr>
        <p:spPr>
          <a:xfrm>
            <a:off x="203200" y="237675"/>
            <a:ext cx="9485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001F49"/>
                </a:solidFill>
                <a:latin typeface="Apercu"/>
              </a:rPr>
              <a:t>Sometimes, </a:t>
            </a:r>
            <a:r>
              <a:rPr lang="en-GB" sz="5400" b="1" dirty="0" smtClean="0">
                <a:solidFill>
                  <a:srgbClr val="001F49"/>
                </a:solidFill>
                <a:latin typeface="Apercu"/>
              </a:rPr>
              <a:t>help </a:t>
            </a:r>
            <a:r>
              <a:rPr lang="en-GB" sz="5400" b="1" dirty="0">
                <a:solidFill>
                  <a:srgbClr val="001F49"/>
                </a:solidFill>
                <a:latin typeface="Apercu"/>
              </a:rPr>
              <a:t>is needed </a:t>
            </a:r>
            <a:r>
              <a:rPr lang="en-GB" sz="5400" b="1" dirty="0">
                <a:solidFill>
                  <a:srgbClr val="001F49"/>
                </a:solidFill>
                <a:latin typeface="Value"/>
              </a:rPr>
              <a:t> 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E09045E-E1DB-09E9-37C3-F2795A48F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947" y="4469946"/>
            <a:ext cx="3190875" cy="2171700"/>
          </a:xfrm>
          <a:prstGeom prst="rect">
            <a:avLst/>
          </a:prstGeom>
        </p:spPr>
      </p:pic>
      <p:pic>
        <p:nvPicPr>
          <p:cNvPr id="3" name="Picture 5" descr="A picture containing text, shelf, person, book&#10;&#10;Description automatically generated">
            <a:extLst>
              <a:ext uri="{FF2B5EF4-FFF2-40B4-BE49-F238E27FC236}">
                <a16:creationId xmlns:a16="http://schemas.microsoft.com/office/drawing/2014/main" id="{8C5E5185-6B7A-F139-7672-BDD1A5E06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15" t="995" b="-578"/>
          <a:stretch/>
        </p:blipFill>
        <p:spPr>
          <a:xfrm>
            <a:off x="458108" y="1714500"/>
            <a:ext cx="3783200" cy="1930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6518E2E-410A-9DA8-65CD-F8402CADC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197" y="1743981"/>
            <a:ext cx="3333750" cy="5000625"/>
          </a:xfrm>
          <a:prstGeom prst="rect">
            <a:avLst/>
          </a:prstGeom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19A82917-4C72-5ADF-E144-53408A7EC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927928"/>
            <a:ext cx="2638425" cy="2647950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798B9649-FC26-9F77-755D-BA05F29B9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733" y="1839232"/>
            <a:ext cx="2505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-25836"/>
            <a:ext cx="12195628" cy="68552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5E5E1-B935-658F-AAFD-535256168F1B}"/>
              </a:ext>
            </a:extLst>
          </p:cNvPr>
          <p:cNvSpPr>
            <a:spLocks noGrp="1"/>
          </p:cNvSpPr>
          <p:nvPr/>
        </p:nvSpPr>
        <p:spPr>
          <a:xfrm>
            <a:off x="431799" y="170391"/>
            <a:ext cx="1145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1F49"/>
                </a:solidFill>
                <a:latin typeface="Apercu"/>
              </a:rPr>
              <a:t>College Counsellors at Ashton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4C782-A07B-D2C9-98B2-250563F17CFC}"/>
              </a:ext>
            </a:extLst>
          </p:cNvPr>
          <p:cNvSpPr>
            <a:spLocks noGrp="1"/>
          </p:cNvSpPr>
          <p:nvPr/>
        </p:nvSpPr>
        <p:spPr>
          <a:xfrm>
            <a:off x="343084" y="1849408"/>
            <a:ext cx="10668856" cy="4626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Many years experience working with young people</a:t>
            </a:r>
          </a:p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Increase in recent years of the amount students using the counselling services</a:t>
            </a:r>
          </a:p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Appointments are made either on request or by referral (usually through Senior Tutor)</a:t>
            </a:r>
          </a:p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Counselling </a:t>
            </a:r>
            <a:r>
              <a:rPr lang="en-GB" sz="3600" dirty="0" smtClean="0">
                <a:solidFill>
                  <a:srgbClr val="001F49"/>
                </a:solidFill>
                <a:latin typeface="Apercu"/>
              </a:rPr>
              <a:t>box for slips </a:t>
            </a:r>
            <a:r>
              <a:rPr lang="en-GB" sz="3600" dirty="0">
                <a:solidFill>
                  <a:srgbClr val="001F49"/>
                </a:solidFill>
                <a:latin typeface="Apercu"/>
              </a:rPr>
              <a:t>outside counselling </a:t>
            </a:r>
            <a:r>
              <a:rPr lang="en-GB" sz="3600" dirty="0" smtClean="0">
                <a:solidFill>
                  <a:srgbClr val="001F49"/>
                </a:solidFill>
                <a:latin typeface="Apercu"/>
              </a:rPr>
              <a:t>room</a:t>
            </a:r>
          </a:p>
          <a:p>
            <a:r>
              <a:rPr lang="en-GB" sz="3600" dirty="0" smtClean="0">
                <a:solidFill>
                  <a:srgbClr val="001F49"/>
                </a:solidFill>
                <a:latin typeface="Apercu"/>
              </a:rPr>
              <a:t>Email directly to: counsellors@asfc.ac.uk</a:t>
            </a:r>
            <a:endParaRPr lang="en-GB" sz="3600" dirty="0">
              <a:solidFill>
                <a:srgbClr val="001F49"/>
              </a:solidFill>
              <a:latin typeface="Apercu"/>
            </a:endParaRPr>
          </a:p>
        </p:txBody>
      </p:sp>
    </p:spTree>
    <p:extLst>
      <p:ext uri="{BB962C8B-B14F-4D97-AF65-F5344CB8AC3E}">
        <p14:creationId xmlns:p14="http://schemas.microsoft.com/office/powerpoint/2010/main" val="3786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E4E7FA-BEAF-C47D-5DC5-A5857B5D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1" y="0"/>
            <a:ext cx="12195628" cy="68552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5E5E1-B935-658F-AAFD-535256168F1B}"/>
              </a:ext>
            </a:extLst>
          </p:cNvPr>
          <p:cNvSpPr>
            <a:spLocks noGrp="1"/>
          </p:cNvSpPr>
          <p:nvPr/>
        </p:nvSpPr>
        <p:spPr>
          <a:xfrm>
            <a:off x="431799" y="170391"/>
            <a:ext cx="1145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1F49"/>
                </a:solidFill>
                <a:latin typeface="Apercu"/>
              </a:rPr>
              <a:t>How do people use </a:t>
            </a:r>
            <a:br>
              <a:rPr lang="en-GB" b="1" dirty="0">
                <a:solidFill>
                  <a:srgbClr val="001F49"/>
                </a:solidFill>
                <a:latin typeface="Apercu"/>
              </a:rPr>
            </a:br>
            <a:r>
              <a:rPr lang="en-GB" b="1" dirty="0">
                <a:solidFill>
                  <a:srgbClr val="001F49"/>
                </a:solidFill>
                <a:latin typeface="Apercu"/>
              </a:rPr>
              <a:t>the counselling service?</a:t>
            </a:r>
            <a:endParaRPr lang="en-US" dirty="0">
              <a:solidFill>
                <a:srgbClr val="001F49"/>
              </a:solidFill>
              <a:latin typeface="Apercu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04C782-A07B-D2C9-98B2-250563F17CFC}"/>
              </a:ext>
            </a:extLst>
          </p:cNvPr>
          <p:cNvSpPr>
            <a:spLocks noGrp="1"/>
          </p:cNvSpPr>
          <p:nvPr/>
        </p:nvSpPr>
        <p:spPr>
          <a:xfrm>
            <a:off x="297727" y="1852839"/>
            <a:ext cx="11589472" cy="46265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Some students visit regularly and have weekly appointments</a:t>
            </a:r>
            <a:endParaRPr lang="en-US" sz="3600" dirty="0">
              <a:solidFill>
                <a:srgbClr val="001F49"/>
              </a:solidFill>
              <a:latin typeface="Apercu"/>
              <a:ea typeface="+mn-lt"/>
              <a:cs typeface="+mn-lt"/>
            </a:endParaRPr>
          </a:p>
          <a:p>
            <a:r>
              <a:rPr lang="en-GB" sz="3600" dirty="0">
                <a:solidFill>
                  <a:srgbClr val="001F49"/>
                </a:solidFill>
                <a:latin typeface="Apercu"/>
              </a:rPr>
              <a:t>Some students visit once and that may be enough for them</a:t>
            </a:r>
            <a:endParaRPr lang="en-US" sz="3600" dirty="0">
              <a:solidFill>
                <a:srgbClr val="001F49"/>
              </a:solidFill>
              <a:latin typeface="Apercu"/>
              <a:ea typeface="+mn-lt"/>
              <a:cs typeface="+mn-lt"/>
            </a:endParaRPr>
          </a:p>
          <a:p>
            <a:r>
              <a:rPr lang="en-GB" sz="3600" dirty="0" smtClean="0">
                <a:solidFill>
                  <a:srgbClr val="001F49"/>
                </a:solidFill>
                <a:latin typeface="Apercu"/>
              </a:rPr>
              <a:t>Some students may have more complex needs and a referral to an external agency maybe required</a:t>
            </a:r>
          </a:p>
          <a:p>
            <a:r>
              <a:rPr lang="en-GB" sz="3600" dirty="0" smtClean="0">
                <a:solidFill>
                  <a:srgbClr val="001F49"/>
                </a:solidFill>
                <a:latin typeface="Apercu"/>
                <a:ea typeface="+mn-lt"/>
                <a:cs typeface="+mn-lt"/>
              </a:rPr>
              <a:t>It all depends on the student and their needs</a:t>
            </a:r>
          </a:p>
          <a:p>
            <a:r>
              <a:rPr lang="en-GB" sz="3600" dirty="0" smtClean="0">
                <a:solidFill>
                  <a:srgbClr val="001F49"/>
                </a:solidFill>
                <a:latin typeface="Apercu"/>
                <a:ea typeface="+mn-lt"/>
                <a:cs typeface="+mn-lt"/>
              </a:rPr>
              <a:t>Students at serious risk – professional obligation this is shared</a:t>
            </a:r>
            <a:endParaRPr lang="en-GB" sz="3600" dirty="0">
              <a:solidFill>
                <a:srgbClr val="001F49"/>
              </a:solidFill>
              <a:latin typeface="Apercu"/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356</Words>
  <Application>Microsoft Office PowerPoint</Application>
  <PresentationFormat>Widescreen</PresentationFormat>
  <Paragraphs>46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Apercu</vt:lpstr>
      <vt:lpstr>Arial</vt:lpstr>
      <vt:lpstr>Calibri</vt:lpstr>
      <vt:lpstr>Calibri Light</vt:lpstr>
      <vt:lpstr>Symbol</vt:lpstr>
      <vt:lpstr>Times New Roman</vt:lpstr>
      <vt:lpstr>Value</vt:lpstr>
      <vt:lpstr>Office Theme</vt:lpstr>
      <vt:lpstr>Mental health &amp; Support at Ashton Sixth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mental health</dc:title>
  <dc:creator>Sammy Platt</dc:creator>
  <cp:lastModifiedBy>Genevieve Velarde</cp:lastModifiedBy>
  <cp:revision>141</cp:revision>
  <dcterms:created xsi:type="dcterms:W3CDTF">2021-03-03T13:15:04Z</dcterms:created>
  <dcterms:modified xsi:type="dcterms:W3CDTF">2024-06-24T14:38:37Z</dcterms:modified>
</cp:coreProperties>
</file>