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80665-21D3-453B-BF69-FEA90469D25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671FB4-C523-427E-9C60-F1D112A8A3B5}">
      <dgm:prSet phldrT="[Text]"/>
      <dgm:spPr>
        <a:solidFill>
          <a:srgbClr val="FDC300"/>
        </a:solidFill>
      </dgm:spPr>
      <dgm:t>
        <a:bodyPr/>
        <a:lstStyle/>
        <a:p>
          <a:r>
            <a:rPr lang="en-GB" b="1" dirty="0">
              <a:solidFill>
                <a:srgbClr val="001F49"/>
              </a:solidFill>
            </a:rPr>
            <a:t>Support Services at ASFC</a:t>
          </a:r>
        </a:p>
      </dgm:t>
    </dgm:pt>
    <dgm:pt modelId="{0B617FFA-E94D-4937-889E-7196E8166CB0}" type="parTrans" cxnId="{89E32AFE-69BE-46C0-BD5B-0A96EF72DB38}">
      <dgm:prSet/>
      <dgm:spPr/>
      <dgm:t>
        <a:bodyPr/>
        <a:lstStyle/>
        <a:p>
          <a:endParaRPr lang="en-GB"/>
        </a:p>
      </dgm:t>
    </dgm:pt>
    <dgm:pt modelId="{7604888C-142A-45F2-8400-30BEFD556427}" type="sibTrans" cxnId="{89E32AFE-69BE-46C0-BD5B-0A96EF72DB38}">
      <dgm:prSet/>
      <dgm:spPr/>
      <dgm:t>
        <a:bodyPr/>
        <a:lstStyle/>
        <a:p>
          <a:endParaRPr lang="en-GB"/>
        </a:p>
      </dgm:t>
    </dgm:pt>
    <dgm:pt modelId="{97D686A6-1411-47E4-B81F-2F602334CF9A}">
      <dgm:prSet phldrT="[Text]" custT="1"/>
      <dgm:spPr>
        <a:solidFill>
          <a:srgbClr val="00A999"/>
        </a:solidFill>
      </dgm:spPr>
      <dgm:t>
        <a:bodyPr/>
        <a:lstStyle/>
        <a:p>
          <a:r>
            <a:rPr lang="en-US" sz="1400" b="0"/>
            <a:t>Senior Tutors &amp; Tutorials</a:t>
          </a:r>
          <a:endParaRPr lang="en-GB" sz="1400" b="0"/>
        </a:p>
      </dgm:t>
    </dgm:pt>
    <dgm:pt modelId="{9D19169D-C4D1-4248-8006-7431B544836F}" type="parTrans" cxnId="{70E2ABA2-FFDB-4858-908C-16D368111E22}">
      <dgm:prSet/>
      <dgm:spPr/>
      <dgm:t>
        <a:bodyPr/>
        <a:lstStyle/>
        <a:p>
          <a:endParaRPr lang="en-GB"/>
        </a:p>
      </dgm:t>
    </dgm:pt>
    <dgm:pt modelId="{3DA21FE4-BEB0-4A7D-B849-2B84F5623B1E}" type="sibTrans" cxnId="{70E2ABA2-FFDB-4858-908C-16D368111E22}">
      <dgm:prSet/>
      <dgm:spPr/>
      <dgm:t>
        <a:bodyPr/>
        <a:lstStyle/>
        <a:p>
          <a:endParaRPr lang="en-GB"/>
        </a:p>
      </dgm:t>
    </dgm:pt>
    <dgm:pt modelId="{F565C7E8-93ED-44A5-B596-B1113A466DC9}">
      <dgm:prSet phldrT="[Text]" custT="1"/>
      <dgm:spPr>
        <a:solidFill>
          <a:srgbClr val="00A999"/>
        </a:solidFill>
      </dgm:spPr>
      <dgm:t>
        <a:bodyPr/>
        <a:lstStyle/>
        <a:p>
          <a:r>
            <a:rPr lang="en-US" sz="1400" b="0" dirty="0"/>
            <a:t>Study+</a:t>
          </a:r>
        </a:p>
      </dgm:t>
    </dgm:pt>
    <dgm:pt modelId="{DC9A7643-AA0D-47BD-85D4-7EE24722BB25}" type="parTrans" cxnId="{BB31E70E-7438-4C75-950D-D0DD00E9C99A}">
      <dgm:prSet/>
      <dgm:spPr/>
      <dgm:t>
        <a:bodyPr/>
        <a:lstStyle/>
        <a:p>
          <a:endParaRPr lang="en-GB"/>
        </a:p>
      </dgm:t>
    </dgm:pt>
    <dgm:pt modelId="{9B1D9A34-0789-4D2D-BD38-C72012867FCA}" type="sibTrans" cxnId="{BB31E70E-7438-4C75-950D-D0DD00E9C99A}">
      <dgm:prSet/>
      <dgm:spPr/>
      <dgm:t>
        <a:bodyPr/>
        <a:lstStyle/>
        <a:p>
          <a:endParaRPr lang="en-GB"/>
        </a:p>
      </dgm:t>
    </dgm:pt>
    <dgm:pt modelId="{76083F23-A46D-406A-A5D3-3C47E6700377}">
      <dgm:prSet phldrT="[Text]" custT="1"/>
      <dgm:spPr>
        <a:solidFill>
          <a:srgbClr val="00A999"/>
        </a:solidFill>
      </dgm:spPr>
      <dgm:t>
        <a:bodyPr/>
        <a:lstStyle/>
        <a:p>
          <a:r>
            <a:rPr lang="en-US" sz="1200" b="0"/>
            <a:t>Learning Resource </a:t>
          </a:r>
          <a:r>
            <a:rPr lang="en-US" sz="1200" b="0" err="1"/>
            <a:t>Centres</a:t>
          </a:r>
          <a:endParaRPr lang="en-GB" sz="1200" b="0"/>
        </a:p>
      </dgm:t>
    </dgm:pt>
    <dgm:pt modelId="{07A3CDA4-8318-4D47-9DAA-4109ABFD0D94}" type="parTrans" cxnId="{F2DDA832-03FC-41C0-922E-3B5480249032}">
      <dgm:prSet/>
      <dgm:spPr/>
      <dgm:t>
        <a:bodyPr/>
        <a:lstStyle/>
        <a:p>
          <a:endParaRPr lang="en-GB"/>
        </a:p>
      </dgm:t>
    </dgm:pt>
    <dgm:pt modelId="{8321CA96-C165-4794-B5CA-12CE033A80ED}" type="sibTrans" cxnId="{F2DDA832-03FC-41C0-922E-3B5480249032}">
      <dgm:prSet/>
      <dgm:spPr/>
      <dgm:t>
        <a:bodyPr/>
        <a:lstStyle/>
        <a:p>
          <a:endParaRPr lang="en-GB"/>
        </a:p>
      </dgm:t>
    </dgm:pt>
    <dgm:pt modelId="{0254285E-5D14-45ED-9BEA-F44FEB6BF0E5}">
      <dgm:prSet phldrT="[Text]" custT="1"/>
      <dgm:spPr>
        <a:solidFill>
          <a:srgbClr val="00A999"/>
        </a:solidFill>
      </dgm:spPr>
      <dgm:t>
        <a:bodyPr/>
        <a:lstStyle/>
        <a:p>
          <a:pPr algn="ctr"/>
          <a:r>
            <a:rPr lang="en-US" sz="1100" b="0"/>
            <a:t>Multi faith Chaplaincy</a:t>
          </a:r>
          <a:endParaRPr lang="en-GB" sz="1100" b="0"/>
        </a:p>
      </dgm:t>
    </dgm:pt>
    <dgm:pt modelId="{72217CA1-B6AA-47EC-B990-65F40A8AA30B}" type="parTrans" cxnId="{CF99008B-906F-4360-AAB2-39A54DBE69DA}">
      <dgm:prSet/>
      <dgm:spPr/>
      <dgm:t>
        <a:bodyPr/>
        <a:lstStyle/>
        <a:p>
          <a:endParaRPr lang="en-GB"/>
        </a:p>
      </dgm:t>
    </dgm:pt>
    <dgm:pt modelId="{9A729EC6-52F5-4399-9AC4-C24C48BA257C}" type="sibTrans" cxnId="{CF99008B-906F-4360-AAB2-39A54DBE69DA}">
      <dgm:prSet/>
      <dgm:spPr/>
      <dgm:t>
        <a:bodyPr/>
        <a:lstStyle/>
        <a:p>
          <a:endParaRPr lang="en-GB"/>
        </a:p>
      </dgm:t>
    </dgm:pt>
    <dgm:pt modelId="{73B5EF2C-1E88-4006-B299-B83DF1E924C3}">
      <dgm:prSet phldrT="[Text]" custT="1"/>
      <dgm:spPr>
        <a:solidFill>
          <a:srgbClr val="00A999"/>
        </a:solidFill>
      </dgm:spPr>
      <dgm:t>
        <a:bodyPr/>
        <a:lstStyle/>
        <a:p>
          <a:r>
            <a:rPr lang="en-GB" sz="1400" b="0" dirty="0"/>
            <a:t>Bursary/FSM</a:t>
          </a:r>
        </a:p>
      </dgm:t>
    </dgm:pt>
    <dgm:pt modelId="{3935186E-5B89-4A33-AF83-283B8DADB29F}" type="parTrans" cxnId="{5A54F1C0-99A5-440D-882B-B1D9311536E0}">
      <dgm:prSet/>
      <dgm:spPr/>
      <dgm:t>
        <a:bodyPr/>
        <a:lstStyle/>
        <a:p>
          <a:endParaRPr lang="en-GB"/>
        </a:p>
      </dgm:t>
    </dgm:pt>
    <dgm:pt modelId="{E5C69029-7280-4769-9277-88411A1B2363}" type="sibTrans" cxnId="{5A54F1C0-99A5-440D-882B-B1D9311536E0}">
      <dgm:prSet/>
      <dgm:spPr/>
      <dgm:t>
        <a:bodyPr/>
        <a:lstStyle/>
        <a:p>
          <a:endParaRPr lang="en-GB"/>
        </a:p>
      </dgm:t>
    </dgm:pt>
    <dgm:pt modelId="{77F1A9E6-D981-4D9A-8AEE-177AD3B4EE8B}">
      <dgm:prSet phldrT="[Text]" custT="1"/>
      <dgm:spPr>
        <a:solidFill>
          <a:srgbClr val="00A999"/>
        </a:solidFill>
      </dgm:spPr>
      <dgm:t>
        <a:bodyPr/>
        <a:lstStyle/>
        <a:p>
          <a:r>
            <a:rPr lang="en-GB" sz="1100" b="0" dirty="0"/>
            <a:t>Bursary/ Attendance Officer</a:t>
          </a:r>
        </a:p>
      </dgm:t>
    </dgm:pt>
    <dgm:pt modelId="{B81E4FC6-32A1-495B-B185-8EA17BC79141}" type="parTrans" cxnId="{8F0CE634-CB59-4A79-B7DB-97FF5EC64D94}">
      <dgm:prSet/>
      <dgm:spPr/>
      <dgm:t>
        <a:bodyPr/>
        <a:lstStyle/>
        <a:p>
          <a:endParaRPr lang="en-GB"/>
        </a:p>
      </dgm:t>
    </dgm:pt>
    <dgm:pt modelId="{84939A1D-33E7-4AA3-89AA-A9AC9826FB40}" type="sibTrans" cxnId="{8F0CE634-CB59-4A79-B7DB-97FF5EC64D94}">
      <dgm:prSet/>
      <dgm:spPr/>
      <dgm:t>
        <a:bodyPr/>
        <a:lstStyle/>
        <a:p>
          <a:endParaRPr lang="en-GB"/>
        </a:p>
      </dgm:t>
    </dgm:pt>
    <dgm:pt modelId="{DDF2CB6B-C4A9-4BA1-A10E-93C5CB17C3E4}">
      <dgm:prSet phldrT="[Text]" custT="1"/>
      <dgm:spPr>
        <a:solidFill>
          <a:srgbClr val="00A999"/>
        </a:solidFill>
      </dgm:spPr>
      <dgm:t>
        <a:bodyPr/>
        <a:lstStyle/>
        <a:p>
          <a:r>
            <a:rPr lang="en-US" sz="1400" b="0" dirty="0"/>
            <a:t>CEIAG</a:t>
          </a:r>
          <a:endParaRPr lang="en-GB" sz="1400" b="0" dirty="0"/>
        </a:p>
      </dgm:t>
    </dgm:pt>
    <dgm:pt modelId="{C7790058-605E-4A95-9D2D-0D4AEE66D80F}" type="parTrans" cxnId="{2DA90883-962D-4690-8C70-92A6A14DFF67}">
      <dgm:prSet/>
      <dgm:spPr/>
      <dgm:t>
        <a:bodyPr/>
        <a:lstStyle/>
        <a:p>
          <a:endParaRPr lang="en-GB"/>
        </a:p>
      </dgm:t>
    </dgm:pt>
    <dgm:pt modelId="{782E3AD9-9021-4519-A336-A69114BC3331}" type="sibTrans" cxnId="{2DA90883-962D-4690-8C70-92A6A14DFF67}">
      <dgm:prSet/>
      <dgm:spPr/>
      <dgm:t>
        <a:bodyPr/>
        <a:lstStyle/>
        <a:p>
          <a:endParaRPr lang="en-GB"/>
        </a:p>
      </dgm:t>
    </dgm:pt>
    <dgm:pt modelId="{8B130682-8ACC-4312-B4FC-8077678C7DB9}">
      <dgm:prSet/>
      <dgm:spPr>
        <a:solidFill>
          <a:srgbClr val="00A999"/>
        </a:solidFill>
      </dgm:spPr>
      <dgm:t>
        <a:bodyPr/>
        <a:lstStyle/>
        <a:p>
          <a:r>
            <a:rPr lang="en-GB" b="0" dirty="0"/>
            <a:t>Wellbeing Support</a:t>
          </a:r>
        </a:p>
      </dgm:t>
    </dgm:pt>
    <dgm:pt modelId="{DCB23803-4000-455D-81AA-83BC2F487B8A}" type="parTrans" cxnId="{A3965988-A1C6-465D-B753-38B8D63F502D}">
      <dgm:prSet/>
      <dgm:spPr/>
      <dgm:t>
        <a:bodyPr/>
        <a:lstStyle/>
        <a:p>
          <a:endParaRPr lang="en-GB"/>
        </a:p>
      </dgm:t>
    </dgm:pt>
    <dgm:pt modelId="{DBA2BFAD-CE15-4B8D-9797-E9569AE5969D}" type="sibTrans" cxnId="{A3965988-A1C6-465D-B753-38B8D63F502D}">
      <dgm:prSet/>
      <dgm:spPr/>
      <dgm:t>
        <a:bodyPr/>
        <a:lstStyle/>
        <a:p>
          <a:endParaRPr lang="en-GB"/>
        </a:p>
      </dgm:t>
    </dgm:pt>
    <dgm:pt modelId="{649D2488-7530-4E07-BDB1-027B4291AED5}">
      <dgm:prSet/>
      <dgm:spPr>
        <a:solidFill>
          <a:srgbClr val="00A999"/>
        </a:solidFill>
      </dgm:spPr>
      <dgm:t>
        <a:bodyPr/>
        <a:lstStyle/>
        <a:p>
          <a:r>
            <a:rPr lang="en-GB" b="0"/>
            <a:t>Inclusive Learning</a:t>
          </a:r>
        </a:p>
      </dgm:t>
    </dgm:pt>
    <dgm:pt modelId="{4920AE63-E617-4C7E-94CC-B247F54196C2}" type="parTrans" cxnId="{0A80979E-A976-484B-A8CC-019B50237FEF}">
      <dgm:prSet/>
      <dgm:spPr/>
      <dgm:t>
        <a:bodyPr/>
        <a:lstStyle/>
        <a:p>
          <a:endParaRPr lang="en-GB"/>
        </a:p>
      </dgm:t>
    </dgm:pt>
    <dgm:pt modelId="{D9CAE2BC-5EC9-4349-BB5F-E07858B25234}" type="sibTrans" cxnId="{0A80979E-A976-484B-A8CC-019B50237FEF}">
      <dgm:prSet/>
      <dgm:spPr/>
      <dgm:t>
        <a:bodyPr/>
        <a:lstStyle/>
        <a:p>
          <a:endParaRPr lang="en-GB"/>
        </a:p>
      </dgm:t>
    </dgm:pt>
    <dgm:pt modelId="{A96B7431-A769-4B92-9139-396E57C803C1}" type="pres">
      <dgm:prSet presAssocID="{31480665-21D3-453B-BF69-FEA90469D25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B06153-BC77-47F7-837E-E6DD2C0881AF}" type="pres">
      <dgm:prSet presAssocID="{20671FB4-C523-427E-9C60-F1D112A8A3B5}" presName="centerShape" presStyleLbl="node0" presStyleIdx="0" presStyleCnt="1" custScaleX="180563" custScaleY="182897" custLinFactNeighborX="0" custLinFactNeighborY="-2722"/>
      <dgm:spPr/>
    </dgm:pt>
    <dgm:pt modelId="{1B539EE4-DA93-428A-AFA5-20B077AFC252}" type="pres">
      <dgm:prSet presAssocID="{97D686A6-1411-47E4-B81F-2F602334CF9A}" presName="node" presStyleLbl="node1" presStyleIdx="0" presStyleCnt="9" custRadScaleRad="97243" custRadScaleInc="0">
        <dgm:presLayoutVars>
          <dgm:bulletEnabled val="1"/>
        </dgm:presLayoutVars>
      </dgm:prSet>
      <dgm:spPr/>
    </dgm:pt>
    <dgm:pt modelId="{02A0E714-B497-4B57-9514-7BB1F60F0CD3}" type="pres">
      <dgm:prSet presAssocID="{97D686A6-1411-47E4-B81F-2F602334CF9A}" presName="dummy" presStyleCnt="0"/>
      <dgm:spPr/>
    </dgm:pt>
    <dgm:pt modelId="{C79CC14D-12E2-4628-8BB2-C4755CC3D03F}" type="pres">
      <dgm:prSet presAssocID="{3DA21FE4-BEB0-4A7D-B849-2B84F5623B1E}" presName="sibTrans" presStyleLbl="sibTrans2D1" presStyleIdx="0" presStyleCnt="9"/>
      <dgm:spPr/>
    </dgm:pt>
    <dgm:pt modelId="{57DCEFA0-5C42-4959-B092-6B6F1EF5CCAB}" type="pres">
      <dgm:prSet presAssocID="{F565C7E8-93ED-44A5-B596-B1113A466DC9}" presName="node" presStyleLbl="node1" presStyleIdx="1" presStyleCnt="9" custRadScaleRad="99587" custRadScaleInc="-7321">
        <dgm:presLayoutVars>
          <dgm:bulletEnabled val="1"/>
        </dgm:presLayoutVars>
      </dgm:prSet>
      <dgm:spPr/>
    </dgm:pt>
    <dgm:pt modelId="{DE8E8171-6529-4FCF-B575-2FACA62A6FC3}" type="pres">
      <dgm:prSet presAssocID="{F565C7E8-93ED-44A5-B596-B1113A466DC9}" presName="dummy" presStyleCnt="0"/>
      <dgm:spPr/>
    </dgm:pt>
    <dgm:pt modelId="{B4E7D53A-0E76-4377-AA7F-8E328C3D199A}" type="pres">
      <dgm:prSet presAssocID="{9B1D9A34-0789-4D2D-BD38-C72012867FCA}" presName="sibTrans" presStyleLbl="sibTrans2D1" presStyleIdx="1" presStyleCnt="9"/>
      <dgm:spPr/>
    </dgm:pt>
    <dgm:pt modelId="{AE26A5EA-E2F6-42A8-A9F9-F88DB1F02E79}" type="pres">
      <dgm:prSet presAssocID="{DDF2CB6B-C4A9-4BA1-A10E-93C5CB17C3E4}" presName="node" presStyleLbl="node1" presStyleIdx="2" presStyleCnt="9" custRadScaleRad="101579" custRadScaleInc="-48115">
        <dgm:presLayoutVars>
          <dgm:bulletEnabled val="1"/>
        </dgm:presLayoutVars>
      </dgm:prSet>
      <dgm:spPr/>
    </dgm:pt>
    <dgm:pt modelId="{E0D290FC-064F-4834-934A-8E655D196F5F}" type="pres">
      <dgm:prSet presAssocID="{DDF2CB6B-C4A9-4BA1-A10E-93C5CB17C3E4}" presName="dummy" presStyleCnt="0"/>
      <dgm:spPr/>
    </dgm:pt>
    <dgm:pt modelId="{99370B77-5460-41E1-A5FB-C3F5DB91DEB5}" type="pres">
      <dgm:prSet presAssocID="{782E3AD9-9021-4519-A336-A69114BC3331}" presName="sibTrans" presStyleLbl="sibTrans2D1" presStyleIdx="2" presStyleCnt="9"/>
      <dgm:spPr/>
    </dgm:pt>
    <dgm:pt modelId="{32F76CDD-15FF-4E2B-B52D-C22B12A39F5C}" type="pres">
      <dgm:prSet presAssocID="{76083F23-A46D-406A-A5D3-3C47E6700377}" presName="node" presStyleLbl="node1" presStyleIdx="3" presStyleCnt="9" custRadScaleRad="98301" custRadScaleInc="-82011">
        <dgm:presLayoutVars>
          <dgm:bulletEnabled val="1"/>
        </dgm:presLayoutVars>
      </dgm:prSet>
      <dgm:spPr/>
    </dgm:pt>
    <dgm:pt modelId="{22629E4F-55E3-48FF-B85D-48348EDC107E}" type="pres">
      <dgm:prSet presAssocID="{76083F23-A46D-406A-A5D3-3C47E6700377}" presName="dummy" presStyleCnt="0"/>
      <dgm:spPr/>
    </dgm:pt>
    <dgm:pt modelId="{4155C7A8-875E-410F-861B-FEC4155EBB3C}" type="pres">
      <dgm:prSet presAssocID="{8321CA96-C165-4794-B5CA-12CE033A80ED}" presName="sibTrans" presStyleLbl="sibTrans2D1" presStyleIdx="3" presStyleCnt="9"/>
      <dgm:spPr/>
    </dgm:pt>
    <dgm:pt modelId="{B2F5EF6B-4239-4C6F-BC46-CA598345A4F0}" type="pres">
      <dgm:prSet presAssocID="{0254285E-5D14-45ED-9BEA-F44FEB6BF0E5}" presName="node" presStyleLbl="node1" presStyleIdx="4" presStyleCnt="9" custScaleX="104635" custScaleY="107297" custRadScaleRad="88614" custRadScaleInc="-66347">
        <dgm:presLayoutVars>
          <dgm:bulletEnabled val="1"/>
        </dgm:presLayoutVars>
      </dgm:prSet>
      <dgm:spPr/>
    </dgm:pt>
    <dgm:pt modelId="{8B96CE8F-B775-40DB-963F-AB5CE2A75978}" type="pres">
      <dgm:prSet presAssocID="{0254285E-5D14-45ED-9BEA-F44FEB6BF0E5}" presName="dummy" presStyleCnt="0"/>
      <dgm:spPr/>
    </dgm:pt>
    <dgm:pt modelId="{B6CA80D8-3684-45A3-AB0B-8ED345E640E0}" type="pres">
      <dgm:prSet presAssocID="{9A729EC6-52F5-4399-9AC4-C24C48BA257C}" presName="sibTrans" presStyleLbl="sibTrans2D1" presStyleIdx="4" presStyleCnt="9"/>
      <dgm:spPr/>
    </dgm:pt>
    <dgm:pt modelId="{FE0BA74E-F8A2-4B0A-9256-7EBBDBCE7158}" type="pres">
      <dgm:prSet presAssocID="{73B5EF2C-1E88-4006-B299-B83DF1E924C3}" presName="node" presStyleLbl="node1" presStyleIdx="5" presStyleCnt="9" custRadScaleRad="90023" custRadScaleInc="-46005">
        <dgm:presLayoutVars>
          <dgm:bulletEnabled val="1"/>
        </dgm:presLayoutVars>
      </dgm:prSet>
      <dgm:spPr/>
    </dgm:pt>
    <dgm:pt modelId="{F828E525-F879-4345-A922-35C794891C0F}" type="pres">
      <dgm:prSet presAssocID="{73B5EF2C-1E88-4006-B299-B83DF1E924C3}" presName="dummy" presStyleCnt="0"/>
      <dgm:spPr/>
    </dgm:pt>
    <dgm:pt modelId="{E066EA08-32EA-4876-9AFF-1F2F89165DAD}" type="pres">
      <dgm:prSet presAssocID="{E5C69029-7280-4769-9277-88411A1B2363}" presName="sibTrans" presStyleLbl="sibTrans2D1" presStyleIdx="5" presStyleCnt="9"/>
      <dgm:spPr/>
    </dgm:pt>
    <dgm:pt modelId="{6B80A81C-3B64-4CFE-A419-8BA37B90D8F7}" type="pres">
      <dgm:prSet presAssocID="{77F1A9E6-D981-4D9A-8AEE-177AD3B4EE8B}" presName="node" presStyleLbl="node1" presStyleIdx="6" presStyleCnt="9" custScaleX="99298" custRadScaleRad="91812" custRadScaleInc="-8540">
        <dgm:presLayoutVars>
          <dgm:bulletEnabled val="1"/>
        </dgm:presLayoutVars>
      </dgm:prSet>
      <dgm:spPr/>
    </dgm:pt>
    <dgm:pt modelId="{EB23EEF9-A3B0-46FB-9415-20316010D7DD}" type="pres">
      <dgm:prSet presAssocID="{77F1A9E6-D981-4D9A-8AEE-177AD3B4EE8B}" presName="dummy" presStyleCnt="0"/>
      <dgm:spPr/>
    </dgm:pt>
    <dgm:pt modelId="{86F97BB0-D2C4-4F55-B446-87EB2F21C3E1}" type="pres">
      <dgm:prSet presAssocID="{84939A1D-33E7-4AA3-89AA-A9AC9826FB40}" presName="sibTrans" presStyleLbl="sibTrans2D1" presStyleIdx="6" presStyleCnt="9"/>
      <dgm:spPr/>
    </dgm:pt>
    <dgm:pt modelId="{96F49697-0424-493D-99DC-4D4F45081A54}" type="pres">
      <dgm:prSet presAssocID="{649D2488-7530-4E07-BDB1-027B4291AED5}" presName="node" presStyleLbl="node1" presStyleIdx="7" presStyleCnt="9">
        <dgm:presLayoutVars>
          <dgm:bulletEnabled val="1"/>
        </dgm:presLayoutVars>
      </dgm:prSet>
      <dgm:spPr/>
    </dgm:pt>
    <dgm:pt modelId="{1A9FFECA-1C6B-46B7-B803-A30761BB364D}" type="pres">
      <dgm:prSet presAssocID="{649D2488-7530-4E07-BDB1-027B4291AED5}" presName="dummy" presStyleCnt="0"/>
      <dgm:spPr/>
    </dgm:pt>
    <dgm:pt modelId="{F7500CEE-639E-423D-AA6E-FA5C2A9D38FA}" type="pres">
      <dgm:prSet presAssocID="{D9CAE2BC-5EC9-4349-BB5F-E07858B25234}" presName="sibTrans" presStyleLbl="sibTrans2D1" presStyleIdx="7" presStyleCnt="9"/>
      <dgm:spPr/>
    </dgm:pt>
    <dgm:pt modelId="{CFB2130B-3033-48BD-A8DA-11C8F922AE09}" type="pres">
      <dgm:prSet presAssocID="{8B130682-8ACC-4312-B4FC-8077678C7DB9}" presName="node" presStyleLbl="node1" presStyleIdx="8" presStyleCnt="9">
        <dgm:presLayoutVars>
          <dgm:bulletEnabled val="1"/>
        </dgm:presLayoutVars>
      </dgm:prSet>
      <dgm:spPr/>
    </dgm:pt>
    <dgm:pt modelId="{12147D91-7B2B-4423-92D3-FA15CDDB61DA}" type="pres">
      <dgm:prSet presAssocID="{8B130682-8ACC-4312-B4FC-8077678C7DB9}" presName="dummy" presStyleCnt="0"/>
      <dgm:spPr/>
    </dgm:pt>
    <dgm:pt modelId="{C65574B8-8FD9-439A-B50F-2EB435814335}" type="pres">
      <dgm:prSet presAssocID="{DBA2BFAD-CE15-4B8D-9797-E9569AE5969D}" presName="sibTrans" presStyleLbl="sibTrans2D1" presStyleIdx="8" presStyleCnt="9"/>
      <dgm:spPr/>
    </dgm:pt>
  </dgm:ptLst>
  <dgm:cxnLst>
    <dgm:cxn modelId="{7BF3D905-5174-4947-89D3-C353A24AF0D4}" type="presOf" srcId="{73B5EF2C-1E88-4006-B299-B83DF1E924C3}" destId="{FE0BA74E-F8A2-4B0A-9256-7EBBDBCE7158}" srcOrd="0" destOrd="0" presId="urn:microsoft.com/office/officeart/2005/8/layout/radial6"/>
    <dgm:cxn modelId="{9A70000A-D530-4933-8A80-EA43548D01F7}" type="presOf" srcId="{31480665-21D3-453B-BF69-FEA90469D254}" destId="{A96B7431-A769-4B92-9139-396E57C803C1}" srcOrd="0" destOrd="0" presId="urn:microsoft.com/office/officeart/2005/8/layout/radial6"/>
    <dgm:cxn modelId="{BB31E70E-7438-4C75-950D-D0DD00E9C99A}" srcId="{20671FB4-C523-427E-9C60-F1D112A8A3B5}" destId="{F565C7E8-93ED-44A5-B596-B1113A466DC9}" srcOrd="1" destOrd="0" parTransId="{DC9A7643-AA0D-47BD-85D4-7EE24722BB25}" sibTransId="{9B1D9A34-0789-4D2D-BD38-C72012867FCA}"/>
    <dgm:cxn modelId="{5B31D311-4841-4C17-9B74-86947B7BBE86}" type="presOf" srcId="{782E3AD9-9021-4519-A336-A69114BC3331}" destId="{99370B77-5460-41E1-A5FB-C3F5DB91DEB5}" srcOrd="0" destOrd="0" presId="urn:microsoft.com/office/officeart/2005/8/layout/radial6"/>
    <dgm:cxn modelId="{17569114-67DA-4554-AE6C-EBFA62B0A135}" type="presOf" srcId="{76083F23-A46D-406A-A5D3-3C47E6700377}" destId="{32F76CDD-15FF-4E2B-B52D-C22B12A39F5C}" srcOrd="0" destOrd="0" presId="urn:microsoft.com/office/officeart/2005/8/layout/radial6"/>
    <dgm:cxn modelId="{1D2E2120-28C2-4BA4-8331-53EEB4771401}" type="presOf" srcId="{F565C7E8-93ED-44A5-B596-B1113A466DC9}" destId="{57DCEFA0-5C42-4959-B092-6B6F1EF5CCAB}" srcOrd="0" destOrd="0" presId="urn:microsoft.com/office/officeart/2005/8/layout/radial6"/>
    <dgm:cxn modelId="{F2DDA832-03FC-41C0-922E-3B5480249032}" srcId="{20671FB4-C523-427E-9C60-F1D112A8A3B5}" destId="{76083F23-A46D-406A-A5D3-3C47E6700377}" srcOrd="3" destOrd="0" parTransId="{07A3CDA4-8318-4D47-9DAA-4109ABFD0D94}" sibTransId="{8321CA96-C165-4794-B5CA-12CE033A80ED}"/>
    <dgm:cxn modelId="{8F0CE634-CB59-4A79-B7DB-97FF5EC64D94}" srcId="{20671FB4-C523-427E-9C60-F1D112A8A3B5}" destId="{77F1A9E6-D981-4D9A-8AEE-177AD3B4EE8B}" srcOrd="6" destOrd="0" parTransId="{B81E4FC6-32A1-495B-B185-8EA17BC79141}" sibTransId="{84939A1D-33E7-4AA3-89AA-A9AC9826FB40}"/>
    <dgm:cxn modelId="{681D5B35-6E5D-4023-8A50-5DFB898CDC87}" type="presOf" srcId="{77F1A9E6-D981-4D9A-8AEE-177AD3B4EE8B}" destId="{6B80A81C-3B64-4CFE-A419-8BA37B90D8F7}" srcOrd="0" destOrd="0" presId="urn:microsoft.com/office/officeart/2005/8/layout/radial6"/>
    <dgm:cxn modelId="{11A3FE39-8BA2-4BED-8455-D5AACEBB205B}" type="presOf" srcId="{9B1D9A34-0789-4D2D-BD38-C72012867FCA}" destId="{B4E7D53A-0E76-4377-AA7F-8E328C3D199A}" srcOrd="0" destOrd="0" presId="urn:microsoft.com/office/officeart/2005/8/layout/radial6"/>
    <dgm:cxn modelId="{F0A87A3C-403F-4422-A165-C6DC6781B70A}" type="presOf" srcId="{0254285E-5D14-45ED-9BEA-F44FEB6BF0E5}" destId="{B2F5EF6B-4239-4C6F-BC46-CA598345A4F0}" srcOrd="0" destOrd="0" presId="urn:microsoft.com/office/officeart/2005/8/layout/radial6"/>
    <dgm:cxn modelId="{140C535B-C82A-4794-8CC5-E0D4D7271691}" type="presOf" srcId="{97D686A6-1411-47E4-B81F-2F602334CF9A}" destId="{1B539EE4-DA93-428A-AFA5-20B077AFC252}" srcOrd="0" destOrd="0" presId="urn:microsoft.com/office/officeart/2005/8/layout/radial6"/>
    <dgm:cxn modelId="{3D062471-263E-4553-A977-64FAB6A799C2}" type="presOf" srcId="{D9CAE2BC-5EC9-4349-BB5F-E07858B25234}" destId="{F7500CEE-639E-423D-AA6E-FA5C2A9D38FA}" srcOrd="0" destOrd="0" presId="urn:microsoft.com/office/officeart/2005/8/layout/radial6"/>
    <dgm:cxn modelId="{82E87A51-71ED-4675-A00D-0EF8BD6C84BF}" type="presOf" srcId="{DBA2BFAD-CE15-4B8D-9797-E9569AE5969D}" destId="{C65574B8-8FD9-439A-B50F-2EB435814335}" srcOrd="0" destOrd="0" presId="urn:microsoft.com/office/officeart/2005/8/layout/radial6"/>
    <dgm:cxn modelId="{9284F971-C8EE-4C54-B860-7E049FBD0B7C}" type="presOf" srcId="{3DA21FE4-BEB0-4A7D-B849-2B84F5623B1E}" destId="{C79CC14D-12E2-4628-8BB2-C4755CC3D03F}" srcOrd="0" destOrd="0" presId="urn:microsoft.com/office/officeart/2005/8/layout/radial6"/>
    <dgm:cxn modelId="{9C416F76-F43C-43DE-8C63-79B11BA2CDFF}" type="presOf" srcId="{DDF2CB6B-C4A9-4BA1-A10E-93C5CB17C3E4}" destId="{AE26A5EA-E2F6-42A8-A9F9-F88DB1F02E79}" srcOrd="0" destOrd="0" presId="urn:microsoft.com/office/officeart/2005/8/layout/radial6"/>
    <dgm:cxn modelId="{2DA90883-962D-4690-8C70-92A6A14DFF67}" srcId="{20671FB4-C523-427E-9C60-F1D112A8A3B5}" destId="{DDF2CB6B-C4A9-4BA1-A10E-93C5CB17C3E4}" srcOrd="2" destOrd="0" parTransId="{C7790058-605E-4A95-9D2D-0D4AEE66D80F}" sibTransId="{782E3AD9-9021-4519-A336-A69114BC3331}"/>
    <dgm:cxn modelId="{A3965988-A1C6-465D-B753-38B8D63F502D}" srcId="{20671FB4-C523-427E-9C60-F1D112A8A3B5}" destId="{8B130682-8ACC-4312-B4FC-8077678C7DB9}" srcOrd="8" destOrd="0" parTransId="{DCB23803-4000-455D-81AA-83BC2F487B8A}" sibTransId="{DBA2BFAD-CE15-4B8D-9797-E9569AE5969D}"/>
    <dgm:cxn modelId="{CF99008B-906F-4360-AAB2-39A54DBE69DA}" srcId="{20671FB4-C523-427E-9C60-F1D112A8A3B5}" destId="{0254285E-5D14-45ED-9BEA-F44FEB6BF0E5}" srcOrd="4" destOrd="0" parTransId="{72217CA1-B6AA-47EC-B990-65F40A8AA30B}" sibTransId="{9A729EC6-52F5-4399-9AC4-C24C48BA257C}"/>
    <dgm:cxn modelId="{BC4D5F9E-E837-4A45-BC1F-B3F67944283C}" type="presOf" srcId="{649D2488-7530-4E07-BDB1-027B4291AED5}" destId="{96F49697-0424-493D-99DC-4D4F45081A54}" srcOrd="0" destOrd="0" presId="urn:microsoft.com/office/officeart/2005/8/layout/radial6"/>
    <dgm:cxn modelId="{0A80979E-A976-484B-A8CC-019B50237FEF}" srcId="{20671FB4-C523-427E-9C60-F1D112A8A3B5}" destId="{649D2488-7530-4E07-BDB1-027B4291AED5}" srcOrd="7" destOrd="0" parTransId="{4920AE63-E617-4C7E-94CC-B247F54196C2}" sibTransId="{D9CAE2BC-5EC9-4349-BB5F-E07858B25234}"/>
    <dgm:cxn modelId="{70E2ABA2-FFDB-4858-908C-16D368111E22}" srcId="{20671FB4-C523-427E-9C60-F1D112A8A3B5}" destId="{97D686A6-1411-47E4-B81F-2F602334CF9A}" srcOrd="0" destOrd="0" parTransId="{9D19169D-C4D1-4248-8006-7431B544836F}" sibTransId="{3DA21FE4-BEB0-4A7D-B849-2B84F5623B1E}"/>
    <dgm:cxn modelId="{9A98F2A5-5DCC-4D00-83BB-6F563D791329}" type="presOf" srcId="{9A729EC6-52F5-4399-9AC4-C24C48BA257C}" destId="{B6CA80D8-3684-45A3-AB0B-8ED345E640E0}" srcOrd="0" destOrd="0" presId="urn:microsoft.com/office/officeart/2005/8/layout/radial6"/>
    <dgm:cxn modelId="{4E0879B8-D47F-4420-B79F-E55B3DADCF09}" type="presOf" srcId="{8321CA96-C165-4794-B5CA-12CE033A80ED}" destId="{4155C7A8-875E-410F-861B-FEC4155EBB3C}" srcOrd="0" destOrd="0" presId="urn:microsoft.com/office/officeart/2005/8/layout/radial6"/>
    <dgm:cxn modelId="{5A54F1C0-99A5-440D-882B-B1D9311536E0}" srcId="{20671FB4-C523-427E-9C60-F1D112A8A3B5}" destId="{73B5EF2C-1E88-4006-B299-B83DF1E924C3}" srcOrd="5" destOrd="0" parTransId="{3935186E-5B89-4A33-AF83-283B8DADB29F}" sibTransId="{E5C69029-7280-4769-9277-88411A1B2363}"/>
    <dgm:cxn modelId="{BD3E79E3-CD40-4DD3-8C68-AEC227506C93}" type="presOf" srcId="{84939A1D-33E7-4AA3-89AA-A9AC9826FB40}" destId="{86F97BB0-D2C4-4F55-B446-87EB2F21C3E1}" srcOrd="0" destOrd="0" presId="urn:microsoft.com/office/officeart/2005/8/layout/radial6"/>
    <dgm:cxn modelId="{D0776AEA-C460-45F8-9172-AC8077CFFB5C}" type="presOf" srcId="{8B130682-8ACC-4312-B4FC-8077678C7DB9}" destId="{CFB2130B-3033-48BD-A8DA-11C8F922AE09}" srcOrd="0" destOrd="0" presId="urn:microsoft.com/office/officeart/2005/8/layout/radial6"/>
    <dgm:cxn modelId="{33B46BF6-483B-49CE-85C0-53C7DBEA552A}" type="presOf" srcId="{E5C69029-7280-4769-9277-88411A1B2363}" destId="{E066EA08-32EA-4876-9AFF-1F2F89165DAD}" srcOrd="0" destOrd="0" presId="urn:microsoft.com/office/officeart/2005/8/layout/radial6"/>
    <dgm:cxn modelId="{2F4FC7FB-015A-4F69-8936-F80DE6EC791C}" type="presOf" srcId="{20671FB4-C523-427E-9C60-F1D112A8A3B5}" destId="{1CB06153-BC77-47F7-837E-E6DD2C0881AF}" srcOrd="0" destOrd="0" presId="urn:microsoft.com/office/officeart/2005/8/layout/radial6"/>
    <dgm:cxn modelId="{89E32AFE-69BE-46C0-BD5B-0A96EF72DB38}" srcId="{31480665-21D3-453B-BF69-FEA90469D254}" destId="{20671FB4-C523-427E-9C60-F1D112A8A3B5}" srcOrd="0" destOrd="0" parTransId="{0B617FFA-E94D-4937-889E-7196E8166CB0}" sibTransId="{7604888C-142A-45F2-8400-30BEFD556427}"/>
    <dgm:cxn modelId="{A45EB051-54DE-41EE-8AE1-DFE914E46E25}" type="presParOf" srcId="{A96B7431-A769-4B92-9139-396E57C803C1}" destId="{1CB06153-BC77-47F7-837E-E6DD2C0881AF}" srcOrd="0" destOrd="0" presId="urn:microsoft.com/office/officeart/2005/8/layout/radial6"/>
    <dgm:cxn modelId="{56705ECD-248C-4D67-A9CF-4A984DB014B5}" type="presParOf" srcId="{A96B7431-A769-4B92-9139-396E57C803C1}" destId="{1B539EE4-DA93-428A-AFA5-20B077AFC252}" srcOrd="1" destOrd="0" presId="urn:microsoft.com/office/officeart/2005/8/layout/radial6"/>
    <dgm:cxn modelId="{AB36A8C9-3F7C-4413-BCE8-C350D1E27A53}" type="presParOf" srcId="{A96B7431-A769-4B92-9139-396E57C803C1}" destId="{02A0E714-B497-4B57-9514-7BB1F60F0CD3}" srcOrd="2" destOrd="0" presId="urn:microsoft.com/office/officeart/2005/8/layout/radial6"/>
    <dgm:cxn modelId="{38BB4100-604A-4D70-9673-DDBCEE31C416}" type="presParOf" srcId="{A96B7431-A769-4B92-9139-396E57C803C1}" destId="{C79CC14D-12E2-4628-8BB2-C4755CC3D03F}" srcOrd="3" destOrd="0" presId="urn:microsoft.com/office/officeart/2005/8/layout/radial6"/>
    <dgm:cxn modelId="{F4B89BC5-D1E5-4289-B28B-380BA15AB9CA}" type="presParOf" srcId="{A96B7431-A769-4B92-9139-396E57C803C1}" destId="{57DCEFA0-5C42-4959-B092-6B6F1EF5CCAB}" srcOrd="4" destOrd="0" presId="urn:microsoft.com/office/officeart/2005/8/layout/radial6"/>
    <dgm:cxn modelId="{EAF75745-CB58-495F-9942-E656E79D76F9}" type="presParOf" srcId="{A96B7431-A769-4B92-9139-396E57C803C1}" destId="{DE8E8171-6529-4FCF-B575-2FACA62A6FC3}" srcOrd="5" destOrd="0" presId="urn:microsoft.com/office/officeart/2005/8/layout/radial6"/>
    <dgm:cxn modelId="{703129D5-DE2F-48A5-A796-CC7BD2E2541E}" type="presParOf" srcId="{A96B7431-A769-4B92-9139-396E57C803C1}" destId="{B4E7D53A-0E76-4377-AA7F-8E328C3D199A}" srcOrd="6" destOrd="0" presId="urn:microsoft.com/office/officeart/2005/8/layout/radial6"/>
    <dgm:cxn modelId="{AC5CDCCF-2AAA-4967-BDB2-46EF09445303}" type="presParOf" srcId="{A96B7431-A769-4B92-9139-396E57C803C1}" destId="{AE26A5EA-E2F6-42A8-A9F9-F88DB1F02E79}" srcOrd="7" destOrd="0" presId="urn:microsoft.com/office/officeart/2005/8/layout/radial6"/>
    <dgm:cxn modelId="{81A6CD65-7F2C-45C3-833A-9EE62A15ED1D}" type="presParOf" srcId="{A96B7431-A769-4B92-9139-396E57C803C1}" destId="{E0D290FC-064F-4834-934A-8E655D196F5F}" srcOrd="8" destOrd="0" presId="urn:microsoft.com/office/officeart/2005/8/layout/radial6"/>
    <dgm:cxn modelId="{2FF7118B-2E50-4A31-84F6-47CC6FC2BE0B}" type="presParOf" srcId="{A96B7431-A769-4B92-9139-396E57C803C1}" destId="{99370B77-5460-41E1-A5FB-C3F5DB91DEB5}" srcOrd="9" destOrd="0" presId="urn:microsoft.com/office/officeart/2005/8/layout/radial6"/>
    <dgm:cxn modelId="{D6E36FCD-1ADD-459F-B18A-31115550FA95}" type="presParOf" srcId="{A96B7431-A769-4B92-9139-396E57C803C1}" destId="{32F76CDD-15FF-4E2B-B52D-C22B12A39F5C}" srcOrd="10" destOrd="0" presId="urn:microsoft.com/office/officeart/2005/8/layout/radial6"/>
    <dgm:cxn modelId="{BC065ED8-E533-4A5B-80F9-6279DE4C3CEB}" type="presParOf" srcId="{A96B7431-A769-4B92-9139-396E57C803C1}" destId="{22629E4F-55E3-48FF-B85D-48348EDC107E}" srcOrd="11" destOrd="0" presId="urn:microsoft.com/office/officeart/2005/8/layout/radial6"/>
    <dgm:cxn modelId="{CA8AF288-DF8E-4422-8014-A05D14DC2F1C}" type="presParOf" srcId="{A96B7431-A769-4B92-9139-396E57C803C1}" destId="{4155C7A8-875E-410F-861B-FEC4155EBB3C}" srcOrd="12" destOrd="0" presId="urn:microsoft.com/office/officeart/2005/8/layout/radial6"/>
    <dgm:cxn modelId="{526A73EC-BBA9-4656-9448-533F1B483BFF}" type="presParOf" srcId="{A96B7431-A769-4B92-9139-396E57C803C1}" destId="{B2F5EF6B-4239-4C6F-BC46-CA598345A4F0}" srcOrd="13" destOrd="0" presId="urn:microsoft.com/office/officeart/2005/8/layout/radial6"/>
    <dgm:cxn modelId="{79888309-3B1F-4D98-A4D7-D62399236D23}" type="presParOf" srcId="{A96B7431-A769-4B92-9139-396E57C803C1}" destId="{8B96CE8F-B775-40DB-963F-AB5CE2A75978}" srcOrd="14" destOrd="0" presId="urn:microsoft.com/office/officeart/2005/8/layout/radial6"/>
    <dgm:cxn modelId="{E7330D08-ED81-4919-A57F-74A92F6241E6}" type="presParOf" srcId="{A96B7431-A769-4B92-9139-396E57C803C1}" destId="{B6CA80D8-3684-45A3-AB0B-8ED345E640E0}" srcOrd="15" destOrd="0" presId="urn:microsoft.com/office/officeart/2005/8/layout/radial6"/>
    <dgm:cxn modelId="{163AE6E9-53D0-43D6-A52A-D6371388AB95}" type="presParOf" srcId="{A96B7431-A769-4B92-9139-396E57C803C1}" destId="{FE0BA74E-F8A2-4B0A-9256-7EBBDBCE7158}" srcOrd="16" destOrd="0" presId="urn:microsoft.com/office/officeart/2005/8/layout/radial6"/>
    <dgm:cxn modelId="{8E28C592-B2FA-46E8-BE4F-AE20F66272A2}" type="presParOf" srcId="{A96B7431-A769-4B92-9139-396E57C803C1}" destId="{F828E525-F879-4345-A922-35C794891C0F}" srcOrd="17" destOrd="0" presId="urn:microsoft.com/office/officeart/2005/8/layout/radial6"/>
    <dgm:cxn modelId="{6C0FF49D-9E80-45E6-BCFF-0FC3BE604CC1}" type="presParOf" srcId="{A96B7431-A769-4B92-9139-396E57C803C1}" destId="{E066EA08-32EA-4876-9AFF-1F2F89165DAD}" srcOrd="18" destOrd="0" presId="urn:microsoft.com/office/officeart/2005/8/layout/radial6"/>
    <dgm:cxn modelId="{4EB3FD40-2058-4A57-9548-516EACAC24A4}" type="presParOf" srcId="{A96B7431-A769-4B92-9139-396E57C803C1}" destId="{6B80A81C-3B64-4CFE-A419-8BA37B90D8F7}" srcOrd="19" destOrd="0" presId="urn:microsoft.com/office/officeart/2005/8/layout/radial6"/>
    <dgm:cxn modelId="{63042172-FB6E-42C3-9930-F75DCA6DC88C}" type="presParOf" srcId="{A96B7431-A769-4B92-9139-396E57C803C1}" destId="{EB23EEF9-A3B0-46FB-9415-20316010D7DD}" srcOrd="20" destOrd="0" presId="urn:microsoft.com/office/officeart/2005/8/layout/radial6"/>
    <dgm:cxn modelId="{8A51A975-A18D-4FAC-A462-41F8B0B329AA}" type="presParOf" srcId="{A96B7431-A769-4B92-9139-396E57C803C1}" destId="{86F97BB0-D2C4-4F55-B446-87EB2F21C3E1}" srcOrd="21" destOrd="0" presId="urn:microsoft.com/office/officeart/2005/8/layout/radial6"/>
    <dgm:cxn modelId="{C45CDA30-C30F-4AB4-A5DF-E14455B21BCD}" type="presParOf" srcId="{A96B7431-A769-4B92-9139-396E57C803C1}" destId="{96F49697-0424-493D-99DC-4D4F45081A54}" srcOrd="22" destOrd="0" presId="urn:microsoft.com/office/officeart/2005/8/layout/radial6"/>
    <dgm:cxn modelId="{D53473B1-D227-4F0A-B64E-D3E266C63F48}" type="presParOf" srcId="{A96B7431-A769-4B92-9139-396E57C803C1}" destId="{1A9FFECA-1C6B-46B7-B803-A30761BB364D}" srcOrd="23" destOrd="0" presId="urn:microsoft.com/office/officeart/2005/8/layout/radial6"/>
    <dgm:cxn modelId="{945059C6-6F4D-4E27-A1BE-84CF2ADD1645}" type="presParOf" srcId="{A96B7431-A769-4B92-9139-396E57C803C1}" destId="{F7500CEE-639E-423D-AA6E-FA5C2A9D38FA}" srcOrd="24" destOrd="0" presId="urn:microsoft.com/office/officeart/2005/8/layout/radial6"/>
    <dgm:cxn modelId="{C53E151F-F33E-47E6-9B7A-56F95FF133B1}" type="presParOf" srcId="{A96B7431-A769-4B92-9139-396E57C803C1}" destId="{CFB2130B-3033-48BD-A8DA-11C8F922AE09}" srcOrd="25" destOrd="0" presId="urn:microsoft.com/office/officeart/2005/8/layout/radial6"/>
    <dgm:cxn modelId="{1002CA39-926E-45FF-87D0-E104C9530637}" type="presParOf" srcId="{A96B7431-A769-4B92-9139-396E57C803C1}" destId="{12147D91-7B2B-4423-92D3-FA15CDDB61DA}" srcOrd="26" destOrd="0" presId="urn:microsoft.com/office/officeart/2005/8/layout/radial6"/>
    <dgm:cxn modelId="{9B94E458-1BCA-4A90-9BAA-D5762D3C19BA}" type="presParOf" srcId="{A96B7431-A769-4B92-9139-396E57C803C1}" destId="{C65574B8-8FD9-439A-B50F-2EB435814335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574B8-8FD9-439A-B50F-2EB435814335}">
      <dsp:nvSpPr>
        <dsp:cNvPr id="0" name=""/>
        <dsp:cNvSpPr/>
      </dsp:nvSpPr>
      <dsp:spPr>
        <a:xfrm>
          <a:off x="1528122" y="599714"/>
          <a:ext cx="5532213" cy="5532213"/>
        </a:xfrm>
        <a:prstGeom prst="blockArc">
          <a:avLst>
            <a:gd name="adj1" fmla="val 13948281"/>
            <a:gd name="adj2" fmla="val 16315632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00CEE-639E-423D-AA6E-FA5C2A9D38FA}">
      <dsp:nvSpPr>
        <dsp:cNvPr id="0" name=""/>
        <dsp:cNvSpPr/>
      </dsp:nvSpPr>
      <dsp:spPr>
        <a:xfrm>
          <a:off x="1619722" y="526160"/>
          <a:ext cx="5532213" cy="5532213"/>
        </a:xfrm>
        <a:prstGeom prst="blockArc">
          <a:avLst>
            <a:gd name="adj1" fmla="val 11400000"/>
            <a:gd name="adj2" fmla="val 13800000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97BB0-D2C4-4F55-B446-87EB2F21C3E1}">
      <dsp:nvSpPr>
        <dsp:cNvPr id="0" name=""/>
        <dsp:cNvSpPr/>
      </dsp:nvSpPr>
      <dsp:spPr>
        <a:xfrm>
          <a:off x="1657932" y="184564"/>
          <a:ext cx="5532213" cy="5532213"/>
        </a:xfrm>
        <a:prstGeom prst="blockArc">
          <a:avLst>
            <a:gd name="adj1" fmla="val 8587026"/>
            <a:gd name="adj2" fmla="val 10965890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6EA08-32EA-4876-9AFF-1F2F89165DAD}">
      <dsp:nvSpPr>
        <dsp:cNvPr id="0" name=""/>
        <dsp:cNvSpPr/>
      </dsp:nvSpPr>
      <dsp:spPr>
        <a:xfrm>
          <a:off x="1720438" y="271366"/>
          <a:ext cx="5532213" cy="5532213"/>
        </a:xfrm>
        <a:prstGeom prst="blockArc">
          <a:avLst>
            <a:gd name="adj1" fmla="val 6278305"/>
            <a:gd name="adj2" fmla="val 8722037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A80D8-3684-45A3-AB0B-8ED345E640E0}">
      <dsp:nvSpPr>
        <dsp:cNvPr id="0" name=""/>
        <dsp:cNvSpPr/>
      </dsp:nvSpPr>
      <dsp:spPr>
        <a:xfrm>
          <a:off x="1520974" y="227185"/>
          <a:ext cx="5532213" cy="5532213"/>
        </a:xfrm>
        <a:prstGeom prst="blockArc">
          <a:avLst>
            <a:gd name="adj1" fmla="val 3742114"/>
            <a:gd name="adj2" fmla="val 6020396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5C7A8-875E-410F-861B-FEC4155EBB3C}">
      <dsp:nvSpPr>
        <dsp:cNvPr id="0" name=""/>
        <dsp:cNvSpPr/>
      </dsp:nvSpPr>
      <dsp:spPr>
        <a:xfrm>
          <a:off x="1745131" y="122523"/>
          <a:ext cx="5532213" cy="5532213"/>
        </a:xfrm>
        <a:prstGeom prst="blockArc">
          <a:avLst>
            <a:gd name="adj1" fmla="val 1679267"/>
            <a:gd name="adj2" fmla="val 4054453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70B77-5460-41E1-A5FB-C3F5DB91DEB5}">
      <dsp:nvSpPr>
        <dsp:cNvPr id="0" name=""/>
        <dsp:cNvSpPr/>
      </dsp:nvSpPr>
      <dsp:spPr>
        <a:xfrm>
          <a:off x="1625142" y="379837"/>
          <a:ext cx="5532213" cy="5532213"/>
        </a:xfrm>
        <a:prstGeom prst="blockArc">
          <a:avLst>
            <a:gd name="adj1" fmla="val 20790372"/>
            <a:gd name="adj2" fmla="val 1320771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7D53A-0E76-4377-AA7F-8E328C3D199A}">
      <dsp:nvSpPr>
        <dsp:cNvPr id="0" name=""/>
        <dsp:cNvSpPr/>
      </dsp:nvSpPr>
      <dsp:spPr>
        <a:xfrm>
          <a:off x="1685113" y="591635"/>
          <a:ext cx="5532213" cy="5532213"/>
        </a:xfrm>
        <a:prstGeom prst="blockArc">
          <a:avLst>
            <a:gd name="adj1" fmla="val 18425261"/>
            <a:gd name="adj2" fmla="val 20512472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CC14D-12E2-4628-8BB2-C4755CC3D03F}">
      <dsp:nvSpPr>
        <dsp:cNvPr id="0" name=""/>
        <dsp:cNvSpPr/>
      </dsp:nvSpPr>
      <dsp:spPr>
        <a:xfrm>
          <a:off x="1696469" y="600173"/>
          <a:ext cx="5532213" cy="5532213"/>
        </a:xfrm>
        <a:prstGeom prst="blockArc">
          <a:avLst>
            <a:gd name="adj1" fmla="val 16103124"/>
            <a:gd name="adj2" fmla="val 18407329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06153-BC77-47F7-837E-E6DD2C0881AF}">
      <dsp:nvSpPr>
        <dsp:cNvPr id="0" name=""/>
        <dsp:cNvSpPr/>
      </dsp:nvSpPr>
      <dsp:spPr>
        <a:xfrm>
          <a:off x="2870047" y="1608608"/>
          <a:ext cx="3031563" cy="3070749"/>
        </a:xfrm>
        <a:prstGeom prst="ellipse">
          <a:avLst/>
        </a:prstGeom>
        <a:solidFill>
          <a:srgbClr val="FDC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b="1" kern="1200" dirty="0">
              <a:solidFill>
                <a:srgbClr val="001F49"/>
              </a:solidFill>
            </a:rPr>
            <a:t>Support Services at ASFC</a:t>
          </a:r>
        </a:p>
      </dsp:txBody>
      <dsp:txXfrm>
        <a:off x="3314009" y="2058309"/>
        <a:ext cx="2143639" cy="2171347"/>
      </dsp:txXfrm>
    </dsp:sp>
    <dsp:sp modelId="{1B539EE4-DA93-428A-AFA5-20B077AFC252}">
      <dsp:nvSpPr>
        <dsp:cNvPr id="0" name=""/>
        <dsp:cNvSpPr/>
      </dsp:nvSpPr>
      <dsp:spPr>
        <a:xfrm>
          <a:off x="3798196" y="55932"/>
          <a:ext cx="1175265" cy="1175265"/>
        </a:xfrm>
        <a:prstGeom prst="ellipse">
          <a:avLst/>
        </a:prstGeom>
        <a:solidFill>
          <a:srgbClr val="00A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Senior Tutors &amp; Tutorials</a:t>
          </a:r>
          <a:endParaRPr lang="en-GB" sz="1400" b="0" kern="1200"/>
        </a:p>
      </dsp:txBody>
      <dsp:txXfrm>
        <a:off x="3970310" y="228046"/>
        <a:ext cx="831037" cy="831037"/>
      </dsp:txXfrm>
    </dsp:sp>
    <dsp:sp modelId="{57DCEFA0-5C42-4959-B092-6B6F1EF5CCAB}">
      <dsp:nvSpPr>
        <dsp:cNvPr id="0" name=""/>
        <dsp:cNvSpPr/>
      </dsp:nvSpPr>
      <dsp:spPr>
        <a:xfrm>
          <a:off x="5506136" y="597299"/>
          <a:ext cx="1175265" cy="1175265"/>
        </a:xfrm>
        <a:prstGeom prst="ellipse">
          <a:avLst/>
        </a:prstGeom>
        <a:solidFill>
          <a:srgbClr val="00A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Study+</a:t>
          </a:r>
        </a:p>
      </dsp:txBody>
      <dsp:txXfrm>
        <a:off x="5678250" y="769413"/>
        <a:ext cx="831037" cy="831037"/>
      </dsp:txXfrm>
    </dsp:sp>
    <dsp:sp modelId="{AE26A5EA-E2F6-42A8-A9F9-F88DB1F02E79}">
      <dsp:nvSpPr>
        <dsp:cNvPr id="0" name=""/>
        <dsp:cNvSpPr/>
      </dsp:nvSpPr>
      <dsp:spPr>
        <a:xfrm>
          <a:off x="6452223" y="1922739"/>
          <a:ext cx="1175265" cy="1175265"/>
        </a:xfrm>
        <a:prstGeom prst="ellipse">
          <a:avLst/>
        </a:prstGeom>
        <a:solidFill>
          <a:srgbClr val="00A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CEIAG</a:t>
          </a:r>
          <a:endParaRPr lang="en-GB" sz="1400" b="0" kern="1200" dirty="0"/>
        </a:p>
      </dsp:txBody>
      <dsp:txXfrm>
        <a:off x="6624337" y="2094853"/>
        <a:ext cx="831037" cy="831037"/>
      </dsp:txXfrm>
    </dsp:sp>
    <dsp:sp modelId="{32F76CDD-15FF-4E2B-B52D-C22B12A39F5C}">
      <dsp:nvSpPr>
        <dsp:cNvPr id="0" name=""/>
        <dsp:cNvSpPr/>
      </dsp:nvSpPr>
      <dsp:spPr>
        <a:xfrm>
          <a:off x="6328847" y="3579229"/>
          <a:ext cx="1175265" cy="1175265"/>
        </a:xfrm>
        <a:prstGeom prst="ellipse">
          <a:avLst/>
        </a:prstGeom>
        <a:solidFill>
          <a:srgbClr val="00A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/>
            <a:t>Learning Resource </a:t>
          </a:r>
          <a:r>
            <a:rPr lang="en-US" sz="1200" b="0" kern="1200" err="1"/>
            <a:t>Centres</a:t>
          </a:r>
          <a:endParaRPr lang="en-GB" sz="1200" b="0" kern="1200"/>
        </a:p>
      </dsp:txBody>
      <dsp:txXfrm>
        <a:off x="6500961" y="3751343"/>
        <a:ext cx="831037" cy="831037"/>
      </dsp:txXfrm>
    </dsp:sp>
    <dsp:sp modelId="{B2F5EF6B-4239-4C6F-BC46-CA598345A4F0}">
      <dsp:nvSpPr>
        <dsp:cNvPr id="0" name=""/>
        <dsp:cNvSpPr/>
      </dsp:nvSpPr>
      <dsp:spPr>
        <a:xfrm>
          <a:off x="4935459" y="4775926"/>
          <a:ext cx="1229738" cy="1261024"/>
        </a:xfrm>
        <a:prstGeom prst="ellipse">
          <a:avLst/>
        </a:prstGeom>
        <a:solidFill>
          <a:srgbClr val="00A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Multi faith Chaplaincy</a:t>
          </a:r>
          <a:endParaRPr lang="en-GB" sz="1100" b="0" kern="1200"/>
        </a:p>
      </dsp:txBody>
      <dsp:txXfrm>
        <a:off x="5115550" y="4960599"/>
        <a:ext cx="869556" cy="891678"/>
      </dsp:txXfrm>
    </dsp:sp>
    <dsp:sp modelId="{FE0BA74E-F8A2-4B0A-9256-7EBBDBCE7158}">
      <dsp:nvSpPr>
        <dsp:cNvPr id="0" name=""/>
        <dsp:cNvSpPr/>
      </dsp:nvSpPr>
      <dsp:spPr>
        <a:xfrm>
          <a:off x="3210559" y="5085222"/>
          <a:ext cx="1175265" cy="1175265"/>
        </a:xfrm>
        <a:prstGeom prst="ellipse">
          <a:avLst/>
        </a:prstGeom>
        <a:solidFill>
          <a:srgbClr val="00A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Bursary/FSM</a:t>
          </a:r>
        </a:p>
      </dsp:txBody>
      <dsp:txXfrm>
        <a:off x="3382673" y="5257336"/>
        <a:ext cx="831037" cy="831037"/>
      </dsp:txXfrm>
    </dsp:sp>
    <dsp:sp modelId="{6B80A81C-3B64-4CFE-A419-8BA37B90D8F7}">
      <dsp:nvSpPr>
        <dsp:cNvPr id="0" name=""/>
        <dsp:cNvSpPr/>
      </dsp:nvSpPr>
      <dsp:spPr>
        <a:xfrm>
          <a:off x="1661865" y="3997811"/>
          <a:ext cx="1167014" cy="1175265"/>
        </a:xfrm>
        <a:prstGeom prst="ellipse">
          <a:avLst/>
        </a:prstGeom>
        <a:solidFill>
          <a:srgbClr val="00A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/>
            <a:t>Bursary/ Attendance Officer</a:t>
          </a:r>
        </a:p>
      </dsp:txBody>
      <dsp:txXfrm>
        <a:off x="1832770" y="4169925"/>
        <a:ext cx="825204" cy="831037"/>
      </dsp:txXfrm>
    </dsp:sp>
    <dsp:sp modelId="{96F49697-0424-493D-99DC-4D4F45081A54}">
      <dsp:nvSpPr>
        <dsp:cNvPr id="0" name=""/>
        <dsp:cNvSpPr/>
      </dsp:nvSpPr>
      <dsp:spPr>
        <a:xfrm>
          <a:off x="1115780" y="2231651"/>
          <a:ext cx="1175265" cy="1175265"/>
        </a:xfrm>
        <a:prstGeom prst="ellipse">
          <a:avLst/>
        </a:prstGeom>
        <a:solidFill>
          <a:srgbClr val="00A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/>
            <a:t>Inclusive Learning</a:t>
          </a:r>
        </a:p>
      </dsp:txBody>
      <dsp:txXfrm>
        <a:off x="1287894" y="2403765"/>
        <a:ext cx="831037" cy="831037"/>
      </dsp:txXfrm>
    </dsp:sp>
    <dsp:sp modelId="{CFB2130B-3033-48BD-A8DA-11C8F922AE09}">
      <dsp:nvSpPr>
        <dsp:cNvPr id="0" name=""/>
        <dsp:cNvSpPr/>
      </dsp:nvSpPr>
      <dsp:spPr>
        <a:xfrm>
          <a:off x="2047373" y="618084"/>
          <a:ext cx="1175265" cy="1175265"/>
        </a:xfrm>
        <a:prstGeom prst="ellipse">
          <a:avLst/>
        </a:prstGeom>
        <a:solidFill>
          <a:srgbClr val="00A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Wellbeing Support</a:t>
          </a:r>
        </a:p>
      </dsp:txBody>
      <dsp:txXfrm>
        <a:off x="2219487" y="790198"/>
        <a:ext cx="831037" cy="831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D2F6A-6263-4A66-B3D3-055741DA603C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C27A6-806F-4356-A607-1E6C42554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7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E3D2E-F390-4EBD-9D3E-FE553D382E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66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9163A-A607-4749-A50F-B5BE1124A9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3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11" y="27987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11" y="5392738"/>
            <a:ext cx="9144000" cy="941387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1" y="251926"/>
            <a:ext cx="1491543" cy="1586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32" y="339911"/>
            <a:ext cx="1414404" cy="14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7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7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947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3" r="16143"/>
          <a:stretch/>
        </p:blipFill>
        <p:spPr>
          <a:xfrm>
            <a:off x="4568891" y="-9331"/>
            <a:ext cx="7630108" cy="5237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988" y="2936897"/>
            <a:ext cx="8235820" cy="2387600"/>
          </a:xfrm>
        </p:spPr>
        <p:txBody>
          <a:bodyPr anchor="b"/>
          <a:lstStyle>
            <a:lvl1pPr algn="l">
              <a:defRPr sz="6000" b="1">
                <a:solidFill>
                  <a:srgbClr val="FDC3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988" y="5459017"/>
            <a:ext cx="9144000" cy="5965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5679234" y="6326453"/>
            <a:ext cx="628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C20E"/>
                </a:solidFill>
              </a:rPr>
              <a:t>Think differently, see differently </a:t>
            </a:r>
            <a:r>
              <a:rPr lang="en-GB" sz="1400">
                <a:solidFill>
                  <a:schemeClr val="bg1"/>
                </a:solidFill>
              </a:rPr>
              <a:t>at the best performing college in the area.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1" y="251926"/>
            <a:ext cx="1491543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00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213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867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170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938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64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081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805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40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209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200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3" r="16143"/>
          <a:stretch/>
        </p:blipFill>
        <p:spPr>
          <a:xfrm>
            <a:off x="4568891" y="-9331"/>
            <a:ext cx="7630108" cy="52370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22988" y="2936897"/>
            <a:ext cx="8235820" cy="2387600"/>
          </a:xfrm>
        </p:spPr>
        <p:txBody>
          <a:bodyPr anchor="b"/>
          <a:lstStyle>
            <a:lvl1pPr algn="l">
              <a:defRPr sz="6000" b="1">
                <a:solidFill>
                  <a:srgbClr val="FDC3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22988" y="5459017"/>
            <a:ext cx="9144000" cy="5965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697895" y="6326453"/>
            <a:ext cx="628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C20E"/>
                </a:solidFill>
              </a:rPr>
              <a:t>Think differently, see differently </a:t>
            </a:r>
            <a:r>
              <a:rPr lang="en-GB" sz="1400">
                <a:solidFill>
                  <a:schemeClr val="bg1"/>
                </a:solidFill>
              </a:rPr>
              <a:t>at the best performing college in the area.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1" y="251926"/>
            <a:ext cx="1491543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6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03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1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0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2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9CA-52ED-4C0A-B920-3CA7C63C58B7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6A47-11F6-4DA7-A562-3F2C850BF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4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Value" panose="020B050303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75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7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57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C000"/>
          </a:solidFill>
          <a:latin typeface="Value" panose="020B050303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62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DC300"/>
          </a:solidFill>
          <a:latin typeface="Value" panose="020B050303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9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8042" y="4029898"/>
            <a:ext cx="5824382" cy="2362908"/>
          </a:xfrm>
          <a:prstGeom prst="rect">
            <a:avLst/>
          </a:prstGeom>
          <a:solidFill>
            <a:srgbClr val="F4827E"/>
          </a:solidFill>
          <a:ln w="38100">
            <a:solidFill>
              <a:srgbClr val="F48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2751" y="3746842"/>
            <a:ext cx="6110564" cy="2362908"/>
          </a:xfrm>
          <a:prstGeom prst="rect">
            <a:avLst/>
          </a:prstGeom>
          <a:solidFill>
            <a:schemeClr val="bg1"/>
          </a:solidFill>
          <a:ln w="38100">
            <a:solidFill>
              <a:srgbClr val="F48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8600" y="3703562"/>
            <a:ext cx="53177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Chris Cox – Vice Principal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Sept 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64" y="5337275"/>
            <a:ext cx="2452255" cy="13056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2330" y="6802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So What</a:t>
            </a:r>
            <a:r>
              <a:rPr lang="en-GB" sz="6600" dirty="0">
                <a:solidFill>
                  <a:schemeClr val="bg1"/>
                </a:solidFill>
              </a:rPr>
              <a:t> is</a:t>
            </a:r>
            <a:r>
              <a:rPr lang="en-GB" sz="6600" b="1" dirty="0">
                <a:solidFill>
                  <a:schemeClr val="bg1"/>
                </a:solidFill>
              </a:rPr>
              <a:t> Sixth Form? </a:t>
            </a:r>
          </a:p>
        </p:txBody>
      </p:sp>
    </p:spTree>
    <p:extLst>
      <p:ext uri="{BB962C8B-B14F-4D97-AF65-F5344CB8AC3E}">
        <p14:creationId xmlns:p14="http://schemas.microsoft.com/office/powerpoint/2010/main" val="228126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994" y="161925"/>
            <a:ext cx="10515600" cy="1325563"/>
          </a:xfrm>
          <a:ln>
            <a:noFill/>
          </a:ln>
        </p:spPr>
        <p:txBody>
          <a:bodyPr/>
          <a:lstStyle/>
          <a:p>
            <a:r>
              <a:rPr lang="en-GB" b="1" dirty="0">
                <a:solidFill>
                  <a:srgbClr val="FFC20E"/>
                </a:solidFill>
              </a:rPr>
              <a:t>Attendance and High Grades are Inextricably Linked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4969" y="1792287"/>
            <a:ext cx="88011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6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They’re only learning when they’re here…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233" y="1690688"/>
            <a:ext cx="6400801" cy="4860744"/>
          </a:xfrm>
        </p:spPr>
        <p:txBody>
          <a:bodyPr>
            <a:normAutofit fontScale="85000" lnSpcReduction="10000"/>
          </a:bodyPr>
          <a:lstStyle/>
          <a:p>
            <a:r>
              <a:rPr lang="en-GB" sz="4400" dirty="0">
                <a:solidFill>
                  <a:srgbClr val="00B0F0"/>
                </a:solidFill>
              </a:rPr>
              <a:t>E</a:t>
            </a:r>
            <a:r>
              <a:rPr lang="en-GB" sz="4400" dirty="0"/>
              <a:t> means - </a:t>
            </a:r>
            <a:r>
              <a:rPr lang="en-GB" sz="4400" dirty="0">
                <a:solidFill>
                  <a:srgbClr val="00B0F0"/>
                </a:solidFill>
              </a:rPr>
              <a:t>explained</a:t>
            </a:r>
            <a:r>
              <a:rPr lang="en-GB" sz="4400" dirty="0"/>
              <a:t> absence but is a </a:t>
            </a:r>
            <a:r>
              <a:rPr lang="en-GB" sz="4400" b="1" u="sng" dirty="0">
                <a:solidFill>
                  <a:srgbClr val="00B0F0"/>
                </a:solidFill>
              </a:rPr>
              <a:t>negative mark</a:t>
            </a:r>
          </a:p>
          <a:p>
            <a:pPr marL="0" indent="0">
              <a:buNone/>
            </a:pPr>
            <a:endParaRPr lang="en-GB" sz="4400" b="1" u="sng" dirty="0">
              <a:solidFill>
                <a:srgbClr val="00B0F0"/>
              </a:solidFill>
            </a:endParaRPr>
          </a:p>
          <a:p>
            <a:r>
              <a:rPr lang="en-GB" sz="4400" dirty="0">
                <a:solidFill>
                  <a:srgbClr val="00B0F0"/>
                </a:solidFill>
              </a:rPr>
              <a:t>A</a:t>
            </a:r>
            <a:r>
              <a:rPr lang="en-GB" sz="4400" dirty="0"/>
              <a:t> means </a:t>
            </a:r>
            <a:r>
              <a:rPr lang="en-GB" sz="4400" dirty="0">
                <a:solidFill>
                  <a:srgbClr val="00B0F0"/>
                </a:solidFill>
              </a:rPr>
              <a:t>assessment/exam but is a </a:t>
            </a:r>
            <a:r>
              <a:rPr lang="en-GB" sz="4400" b="1" u="sng" dirty="0">
                <a:solidFill>
                  <a:srgbClr val="00B0F0"/>
                </a:solidFill>
              </a:rPr>
              <a:t>positive mark</a:t>
            </a:r>
            <a:endParaRPr lang="en-GB" sz="4400" dirty="0"/>
          </a:p>
          <a:p>
            <a:endParaRPr lang="en-GB" sz="4400" dirty="0"/>
          </a:p>
          <a:p>
            <a:r>
              <a:rPr lang="en-GB" sz="4400" dirty="0"/>
              <a:t>Marks for </a:t>
            </a:r>
            <a:r>
              <a:rPr lang="en-GB" sz="4400" dirty="0">
                <a:solidFill>
                  <a:srgbClr val="00B0F0"/>
                </a:solidFill>
              </a:rPr>
              <a:t>study leave, placement </a:t>
            </a:r>
            <a:r>
              <a:rPr lang="en-GB" sz="4400" dirty="0"/>
              <a:t>etc. will count </a:t>
            </a:r>
            <a:r>
              <a:rPr lang="en-GB" sz="4400" b="1" u="sng" dirty="0">
                <a:solidFill>
                  <a:srgbClr val="00B0F0"/>
                </a:solidFill>
              </a:rPr>
              <a:t>positively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63" y="2372249"/>
            <a:ext cx="3458307" cy="33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60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2BAE1-A1C5-4616-BD53-3A049689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FC20E"/>
                </a:solidFill>
                <a:latin typeface="Value"/>
              </a:rPr>
              <a:t>Sixth form is an amazing experience we hope they really</a:t>
            </a:r>
            <a:r>
              <a:rPr lang="en-GB" dirty="0">
                <a:solidFill>
                  <a:srgbClr val="FFC20E"/>
                </a:solidFill>
                <a:latin typeface="Value"/>
              </a:rPr>
              <a:t> </a:t>
            </a:r>
            <a:r>
              <a:rPr lang="en-GB" b="1" dirty="0">
                <a:solidFill>
                  <a:srgbClr val="FFC20E"/>
                </a:solidFill>
                <a:latin typeface="Value"/>
              </a:rPr>
              <a:t>enjoy it!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DE5CB-D2AB-4DEA-99E0-031D7C05E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83" y="1968138"/>
            <a:ext cx="6790509" cy="454587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Academically – they have chosen courses they will enjoy and thrive on. </a:t>
            </a:r>
          </a:p>
          <a:p>
            <a:r>
              <a:rPr lang="en-GB" dirty="0"/>
              <a:t>Sixth form is where many students find their area of passion and find that it is possible to achieve at a better level than ever before. </a:t>
            </a:r>
          </a:p>
          <a:p>
            <a:r>
              <a:rPr lang="en-GB" dirty="0"/>
              <a:t>Wider opportunities – lots of enrichment, both in subject and cross-college. </a:t>
            </a:r>
          </a:p>
          <a:p>
            <a:r>
              <a:rPr lang="en-GB" dirty="0"/>
              <a:t>Socially – they will leave ASFC with lifelong friends they have not even met yet! </a:t>
            </a:r>
          </a:p>
          <a:p>
            <a:r>
              <a:rPr lang="en-GB" dirty="0"/>
              <a:t>This is the only time of their life that they are exclusively around people of their own age…. </a:t>
            </a:r>
            <a:r>
              <a:rPr lang="en-GB" dirty="0">
                <a:solidFill>
                  <a:srgbClr val="FFC000"/>
                </a:solidFill>
              </a:rPr>
              <a:t>2,300</a:t>
            </a:r>
            <a:r>
              <a:rPr lang="en-GB" dirty="0"/>
              <a:t> of them! 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660" y="2290279"/>
            <a:ext cx="3395867" cy="32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5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434" y="1308389"/>
            <a:ext cx="10688782" cy="16195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chemeClr val="accent4"/>
                </a:solidFill>
              </a:rPr>
              <a:t>Information we have already given to your sons and daughters over the past couple of weeks, and messages they will be given shortly…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620" y="3206602"/>
            <a:ext cx="4260411" cy="34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41"/>
    </mc:Choice>
    <mc:Fallback xmlns="">
      <p:transition spd="slow" advTm="4494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08AB-35DB-4619-B667-B18A73C4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703" y="946361"/>
            <a:ext cx="3450913" cy="1325563"/>
          </a:xfrm>
        </p:spPr>
        <p:txBody>
          <a:bodyPr/>
          <a:lstStyle/>
          <a:p>
            <a:pPr algn="ctr"/>
            <a:r>
              <a:rPr lang="en-GB" dirty="0"/>
              <a:t>Sixth Form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FE16-977B-4FCF-A737-0A5B7AF76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12" y="3489959"/>
            <a:ext cx="2315817" cy="86432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High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CE7F4-83CF-49C5-AC41-95891D95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084" y="2551271"/>
            <a:ext cx="4882484" cy="274170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46ABCD-AA7C-4842-9CA1-5478550626C2}"/>
              </a:ext>
            </a:extLst>
          </p:cNvPr>
          <p:cNvSpPr txBox="1">
            <a:spLocks/>
          </p:cNvSpPr>
          <p:nvPr/>
        </p:nvSpPr>
        <p:spPr>
          <a:xfrm>
            <a:off x="8940388" y="2976154"/>
            <a:ext cx="2315817" cy="1891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alue" panose="020B050303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alue" panose="020B050303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alue" panose="020B050303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alue" panose="020B050303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alue" panose="020B050303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Wider World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(University, employment, career)</a:t>
            </a:r>
          </a:p>
        </p:txBody>
      </p:sp>
      <p:sp>
        <p:nvSpPr>
          <p:cNvPr id="6" name="Oval 5"/>
          <p:cNvSpPr/>
          <p:nvPr/>
        </p:nvSpPr>
        <p:spPr>
          <a:xfrm>
            <a:off x="522989" y="3074127"/>
            <a:ext cx="2299062" cy="1393371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8595360" y="2489486"/>
            <a:ext cx="2908663" cy="274170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49783" y="946361"/>
            <a:ext cx="3135086" cy="1396245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85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85314F-0346-404E-A8C0-8790DEFC4D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42C72"/>
              </a:clrFrom>
              <a:clrTo>
                <a:srgbClr val="142C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6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518E-912D-4AAA-8DFF-76740942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Level 3 / Sixth Form is a step up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6D850A-628C-48ED-A410-4D56C3204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85" y="1027906"/>
            <a:ext cx="5423029" cy="43384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62ADC8-7703-4313-9CF2-EF4D09F844B9}"/>
              </a:ext>
            </a:extLst>
          </p:cNvPr>
          <p:cNvSpPr txBox="1"/>
          <p:nvPr/>
        </p:nvSpPr>
        <p:spPr>
          <a:xfrm>
            <a:off x="1999531" y="5024692"/>
            <a:ext cx="8192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…but it’s a step they are all ready for, and it’s what we specialise in! </a:t>
            </a:r>
          </a:p>
        </p:txBody>
      </p:sp>
    </p:spTree>
    <p:extLst>
      <p:ext uri="{BB962C8B-B14F-4D97-AF65-F5344CB8AC3E}">
        <p14:creationId xmlns:p14="http://schemas.microsoft.com/office/powerpoint/2010/main" val="32428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14EEC66C-D6BB-63F3-5140-3B02CBD10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" y="0"/>
            <a:ext cx="12185533" cy="690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265" y="548680"/>
            <a:ext cx="1096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It might not always be like this, though…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2978" y="5836098"/>
            <a:ext cx="1042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Nothing worth having comes easy!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804" y="1645102"/>
            <a:ext cx="5364389" cy="35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3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42CA62A3-647D-6269-67AF-93E26190D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" y="0"/>
            <a:ext cx="12185533" cy="6905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8896" y="548680"/>
            <a:ext cx="9314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But please don’t let them get to this point…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8719" y="5661249"/>
            <a:ext cx="8674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There’s lots of help and support to steer students through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tr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icky moments…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451" y="2118896"/>
            <a:ext cx="4805096" cy="32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710171" y="197426"/>
          <a:ext cx="8771659" cy="6463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73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930"/>
    </mc:Choice>
    <mc:Fallback xmlns="">
      <p:transition spd="slow" advTm="44393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6DAD-9C41-41BF-9FF1-39777438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177"/>
            <a:ext cx="10515600" cy="1325563"/>
          </a:xfrm>
        </p:spPr>
        <p:txBody>
          <a:bodyPr/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C20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Study Programme</a:t>
            </a: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C20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DD98-7A17-4DA5-99A6-2594CD9B4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389" y="1690687"/>
            <a:ext cx="6285410" cy="4962661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This is the collection of </a:t>
            </a:r>
            <a:r>
              <a:rPr lang="en-GB" b="1" noProof="0" dirty="0">
                <a:solidFill>
                  <a:prstClr val="white"/>
                </a:solidFill>
                <a:latin typeface="Value"/>
              </a:rPr>
              <a:t>their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courses, tutorial, support/1:1s (Study +), work experience and any ‘extras’ that are planned and timetabled for </a:t>
            </a:r>
            <a:r>
              <a:rPr lang="en-GB" b="1" dirty="0">
                <a:solidFill>
                  <a:prstClr val="white"/>
                </a:solidFill>
                <a:latin typeface="Value"/>
              </a:rPr>
              <a:t>them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A999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It is bespoke to </a:t>
            </a:r>
            <a:r>
              <a:rPr lang="en-GB" b="1" dirty="0">
                <a:solidFill>
                  <a:srgbClr val="00A999"/>
                </a:solidFill>
                <a:latin typeface="Value"/>
              </a:rPr>
              <a:t>each student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A999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; to suit </a:t>
            </a:r>
            <a:r>
              <a:rPr lang="en-GB" b="1" dirty="0">
                <a:solidFill>
                  <a:srgbClr val="00A999"/>
                </a:solidFill>
                <a:latin typeface="Value"/>
              </a:rPr>
              <a:t>their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A999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aspirations, skills and prior achievement. 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A99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All aspects of </a:t>
            </a:r>
            <a:r>
              <a:rPr lang="en-GB" b="1" dirty="0">
                <a:solidFill>
                  <a:prstClr val="white"/>
                </a:solidFill>
                <a:latin typeface="Value"/>
              </a:rPr>
              <a:t>their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study programme are important and </a:t>
            </a:r>
            <a:r>
              <a:rPr lang="en-GB" b="1" dirty="0">
                <a:solidFill>
                  <a:prstClr val="white"/>
                </a:solidFill>
                <a:latin typeface="Value"/>
              </a:rPr>
              <a:t>they must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attend and put effort into all aspects.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white"/>
              </a:solidFill>
              <a:latin typeface="Val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</a:rPr>
              <a:t>Full attendance is </a:t>
            </a:r>
            <a:r>
              <a:rPr kumimoji="0" lang="en-GB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</a:rPr>
              <a:t>th</a:t>
            </a:r>
            <a:r>
              <a:rPr lang="en-GB" b="1" u="sng" dirty="0">
                <a:solidFill>
                  <a:prstClr val="white"/>
                </a:solidFill>
                <a:latin typeface="Value"/>
              </a:rPr>
              <a:t>e route to success!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27" y="2579976"/>
            <a:ext cx="2818533" cy="27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509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425A8F3-6206-4843-A816-C1966AE4B2D6}" vid="{EDEEB42F-968A-4E30-B18C-0EED6D683115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1F4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alue"/>
        <a:ea typeface=""/>
        <a:cs typeface=""/>
      </a:majorFont>
      <a:minorFont>
        <a:latin typeface="Va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Widescreen</PresentationFormat>
  <Paragraphs>47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Value</vt:lpstr>
      <vt:lpstr>1_Office Theme</vt:lpstr>
      <vt:lpstr>2_Office Theme</vt:lpstr>
      <vt:lpstr>So What is Sixth Form? </vt:lpstr>
      <vt:lpstr>PowerPoint Presentation</vt:lpstr>
      <vt:lpstr>Sixth Form </vt:lpstr>
      <vt:lpstr>PowerPoint Presentation</vt:lpstr>
      <vt:lpstr>Level 3 / Sixth Form is a step up </vt:lpstr>
      <vt:lpstr>PowerPoint Presentation</vt:lpstr>
      <vt:lpstr>PowerPoint Presentation</vt:lpstr>
      <vt:lpstr>PowerPoint Presentation</vt:lpstr>
      <vt:lpstr>Study Programme </vt:lpstr>
      <vt:lpstr>Attendance and High Grades are Inextricably Linked</vt:lpstr>
      <vt:lpstr>They’re only learning when they’re here…</vt:lpstr>
      <vt:lpstr>Sixth form is an amazing experience we hope they really enjoy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What is Sixth Form? </dc:title>
  <dc:creator>Jess Bulman</dc:creator>
  <cp:lastModifiedBy>Jess Bulman</cp:lastModifiedBy>
  <cp:revision>1</cp:revision>
  <dcterms:created xsi:type="dcterms:W3CDTF">2024-09-18T09:33:51Z</dcterms:created>
  <dcterms:modified xsi:type="dcterms:W3CDTF">2024-09-18T09:34:04Z</dcterms:modified>
</cp:coreProperties>
</file>