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80" r:id="rId2"/>
    <p:sldId id="414" r:id="rId3"/>
    <p:sldId id="415" r:id="rId4"/>
    <p:sldId id="404" r:id="rId5"/>
    <p:sldId id="406" r:id="rId6"/>
    <p:sldId id="407" r:id="rId7"/>
    <p:sldId id="408" r:id="rId8"/>
    <p:sldId id="409" r:id="rId9"/>
    <p:sldId id="419" r:id="rId10"/>
    <p:sldId id="441" r:id="rId11"/>
    <p:sldId id="410" r:id="rId12"/>
    <p:sldId id="41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FEEEA7-1A3A-413A-894A-617A24899E03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4EE5AA22-A6B6-436C-B360-71CEC12D7463}">
      <dgm:prSet phldrT="[Text]"/>
      <dgm:spPr/>
      <dgm:t>
        <a:bodyPr/>
        <a:lstStyle/>
        <a:p>
          <a:r>
            <a:rPr lang="en-US" dirty="0"/>
            <a:t>FAP 5 </a:t>
          </a:r>
        </a:p>
      </dgm:t>
    </dgm:pt>
    <dgm:pt modelId="{E9601E72-88BB-488B-BBF7-3544C82A7D71}" type="parTrans" cxnId="{48BFD012-974D-4A9A-85D4-F45DDBFBD5BE}">
      <dgm:prSet/>
      <dgm:spPr/>
      <dgm:t>
        <a:bodyPr/>
        <a:lstStyle/>
        <a:p>
          <a:endParaRPr lang="en-US"/>
        </a:p>
      </dgm:t>
    </dgm:pt>
    <dgm:pt modelId="{2E52ECE4-DB4E-46B6-A697-E993103EF91B}" type="sibTrans" cxnId="{48BFD012-974D-4A9A-85D4-F45DDBFBD5BE}">
      <dgm:prSet/>
      <dgm:spPr/>
      <dgm:t>
        <a:bodyPr/>
        <a:lstStyle/>
        <a:p>
          <a:endParaRPr lang="en-US"/>
        </a:p>
      </dgm:t>
    </dgm:pt>
    <dgm:pt modelId="{643A55B5-8C17-4CDB-B0FD-584AC86716CC}">
      <dgm:prSet phldrT="[Text]"/>
      <dgm:spPr/>
      <dgm:t>
        <a:bodyPr/>
        <a:lstStyle/>
        <a:p>
          <a:r>
            <a:rPr lang="en-US" dirty="0"/>
            <a:t>Mock 2</a:t>
          </a:r>
        </a:p>
      </dgm:t>
    </dgm:pt>
    <dgm:pt modelId="{128F99A9-1050-449E-832D-A4C8337F25CD}" type="parTrans" cxnId="{A8BE3522-36A2-4C69-9DB4-370AFF681FB2}">
      <dgm:prSet/>
      <dgm:spPr/>
      <dgm:t>
        <a:bodyPr/>
        <a:lstStyle/>
        <a:p>
          <a:endParaRPr lang="en-US"/>
        </a:p>
      </dgm:t>
    </dgm:pt>
    <dgm:pt modelId="{A2A7B548-D63D-473C-9B22-B86F9036A66B}" type="sibTrans" cxnId="{A8BE3522-36A2-4C69-9DB4-370AFF681FB2}">
      <dgm:prSet/>
      <dgm:spPr/>
      <dgm:t>
        <a:bodyPr/>
        <a:lstStyle/>
        <a:p>
          <a:endParaRPr lang="en-US"/>
        </a:p>
      </dgm:t>
    </dgm:pt>
    <dgm:pt modelId="{B17F5C40-D98F-4EB7-A03B-1A70D1CF2131}">
      <dgm:prSet phldrT="[Text]" custT="1"/>
      <dgm:spPr/>
      <dgm:t>
        <a:bodyPr/>
        <a:lstStyle/>
        <a:p>
          <a:r>
            <a:rPr lang="en-US" sz="3100" dirty="0"/>
            <a:t>Mock 3</a:t>
          </a:r>
        </a:p>
      </dgm:t>
    </dgm:pt>
    <dgm:pt modelId="{9675C882-FD83-49D0-A10B-AAEDEC352FE2}" type="parTrans" cxnId="{F9A8C977-4FD3-4C1F-B439-98F1E918B48E}">
      <dgm:prSet/>
      <dgm:spPr/>
      <dgm:t>
        <a:bodyPr/>
        <a:lstStyle/>
        <a:p>
          <a:endParaRPr lang="en-US"/>
        </a:p>
      </dgm:t>
    </dgm:pt>
    <dgm:pt modelId="{A83C59CC-501C-46A0-A5AD-FE2BDCA0F6C0}" type="sibTrans" cxnId="{F9A8C977-4FD3-4C1F-B439-98F1E918B48E}">
      <dgm:prSet/>
      <dgm:spPr/>
      <dgm:t>
        <a:bodyPr/>
        <a:lstStyle/>
        <a:p>
          <a:endParaRPr lang="en-US"/>
        </a:p>
      </dgm:t>
    </dgm:pt>
    <dgm:pt modelId="{E43A72CB-01B5-45CF-A0D1-967F3A2DAEF5}">
      <dgm:prSet/>
      <dgm:spPr/>
      <dgm:t>
        <a:bodyPr/>
        <a:lstStyle/>
        <a:p>
          <a:endParaRPr lang="en-US" dirty="0"/>
        </a:p>
      </dgm:t>
    </dgm:pt>
    <dgm:pt modelId="{51429600-0626-4110-940F-B5850596EB5D}" type="parTrans" cxnId="{88E607E3-9BFD-4B89-B3DC-36EF7EBE59CF}">
      <dgm:prSet/>
      <dgm:spPr/>
      <dgm:t>
        <a:bodyPr/>
        <a:lstStyle/>
        <a:p>
          <a:endParaRPr lang="en-US"/>
        </a:p>
      </dgm:t>
    </dgm:pt>
    <dgm:pt modelId="{B582A848-EEB1-4450-9EC1-A5B9338E67CA}" type="sibTrans" cxnId="{88E607E3-9BFD-4B89-B3DC-36EF7EBE59CF}">
      <dgm:prSet/>
      <dgm:spPr/>
      <dgm:t>
        <a:bodyPr/>
        <a:lstStyle/>
        <a:p>
          <a:endParaRPr lang="en-US"/>
        </a:p>
      </dgm:t>
    </dgm:pt>
    <dgm:pt modelId="{4DE46D7C-A621-4951-9C1A-D4DDDA173C33}">
      <dgm:prSet/>
      <dgm:spPr/>
      <dgm:t>
        <a:bodyPr/>
        <a:lstStyle/>
        <a:p>
          <a:r>
            <a:rPr lang="en-US" dirty="0"/>
            <a:t>Exams</a:t>
          </a:r>
        </a:p>
      </dgm:t>
    </dgm:pt>
    <dgm:pt modelId="{645D21E9-40CF-4606-8CFD-54921565BE85}" type="parTrans" cxnId="{6A58EE93-A4B9-46A0-8275-E3388FFC2EA5}">
      <dgm:prSet/>
      <dgm:spPr/>
      <dgm:t>
        <a:bodyPr/>
        <a:lstStyle/>
        <a:p>
          <a:endParaRPr lang="en-US"/>
        </a:p>
      </dgm:t>
    </dgm:pt>
    <dgm:pt modelId="{A9CF58A8-8EFC-4CFD-8382-C47D465447BD}" type="sibTrans" cxnId="{6A58EE93-A4B9-46A0-8275-E3388FFC2EA5}">
      <dgm:prSet/>
      <dgm:spPr/>
      <dgm:t>
        <a:bodyPr/>
        <a:lstStyle/>
        <a:p>
          <a:endParaRPr lang="en-US"/>
        </a:p>
      </dgm:t>
    </dgm:pt>
    <dgm:pt modelId="{FCEA7620-269D-476B-B388-8433A3AD64BC}" type="pres">
      <dgm:prSet presAssocID="{EBFEEEA7-1A3A-413A-894A-617A24899E03}" presName="Name0" presStyleCnt="0">
        <dgm:presLayoutVars>
          <dgm:dir/>
          <dgm:animLvl val="lvl"/>
          <dgm:resizeHandles val="exact"/>
        </dgm:presLayoutVars>
      </dgm:prSet>
      <dgm:spPr/>
    </dgm:pt>
    <dgm:pt modelId="{283E9D58-2DE8-472E-ACAF-9BCAA479F89F}" type="pres">
      <dgm:prSet presAssocID="{4EE5AA22-A6B6-436C-B360-71CEC12D7463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3ED15763-746D-4213-BAF4-5CD99030884D}" type="pres">
      <dgm:prSet presAssocID="{2E52ECE4-DB4E-46B6-A697-E993103EF91B}" presName="parTxOnlySpace" presStyleCnt="0"/>
      <dgm:spPr/>
    </dgm:pt>
    <dgm:pt modelId="{1255EED6-E0F9-40C7-82B9-3BCE5685B573}" type="pres">
      <dgm:prSet presAssocID="{643A55B5-8C17-4CDB-B0FD-584AC86716CC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9B020A80-042D-4CA1-860A-0A10E8FB53B2}" type="pres">
      <dgm:prSet presAssocID="{A2A7B548-D63D-473C-9B22-B86F9036A66B}" presName="parTxOnlySpace" presStyleCnt="0"/>
      <dgm:spPr/>
    </dgm:pt>
    <dgm:pt modelId="{34EB12AF-B8E4-4809-A673-90470C56D611}" type="pres">
      <dgm:prSet presAssocID="{B17F5C40-D98F-4EB7-A03B-1A70D1CF2131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8E26329-3AF2-48B5-A7C3-4BD5FE90C7CB}" type="pres">
      <dgm:prSet presAssocID="{A83C59CC-501C-46A0-A5AD-FE2BDCA0F6C0}" presName="parTxOnlySpace" presStyleCnt="0"/>
      <dgm:spPr/>
    </dgm:pt>
    <dgm:pt modelId="{64C03282-BAD2-446F-B915-81676E657D8A}" type="pres">
      <dgm:prSet presAssocID="{E43A72CB-01B5-45CF-A0D1-967F3A2DAEF5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334FF6D-48E0-46BB-850B-A418CC9252E0}" type="pres">
      <dgm:prSet presAssocID="{B582A848-EEB1-4450-9EC1-A5B9338E67CA}" presName="parTxOnlySpace" presStyleCnt="0"/>
      <dgm:spPr/>
    </dgm:pt>
    <dgm:pt modelId="{9B04BDFB-8BC9-49C0-BB7B-A6A387DE51DE}" type="pres">
      <dgm:prSet presAssocID="{4DE46D7C-A621-4951-9C1A-D4DDDA173C3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48BFD012-974D-4A9A-85D4-F45DDBFBD5BE}" srcId="{EBFEEEA7-1A3A-413A-894A-617A24899E03}" destId="{4EE5AA22-A6B6-436C-B360-71CEC12D7463}" srcOrd="0" destOrd="0" parTransId="{E9601E72-88BB-488B-BBF7-3544C82A7D71}" sibTransId="{2E52ECE4-DB4E-46B6-A697-E993103EF91B}"/>
    <dgm:cxn modelId="{A8BE3522-36A2-4C69-9DB4-370AFF681FB2}" srcId="{EBFEEEA7-1A3A-413A-894A-617A24899E03}" destId="{643A55B5-8C17-4CDB-B0FD-584AC86716CC}" srcOrd="1" destOrd="0" parTransId="{128F99A9-1050-449E-832D-A4C8337F25CD}" sibTransId="{A2A7B548-D63D-473C-9B22-B86F9036A66B}"/>
    <dgm:cxn modelId="{F45AA32E-4701-44D6-8A92-7D6485E0E7DD}" type="presOf" srcId="{EBFEEEA7-1A3A-413A-894A-617A24899E03}" destId="{FCEA7620-269D-476B-B388-8433A3AD64BC}" srcOrd="0" destOrd="0" presId="urn:microsoft.com/office/officeart/2005/8/layout/chevron1"/>
    <dgm:cxn modelId="{116A8347-01E8-4C6B-AD45-8DB60366EA96}" type="presOf" srcId="{4DE46D7C-A621-4951-9C1A-D4DDDA173C33}" destId="{9B04BDFB-8BC9-49C0-BB7B-A6A387DE51DE}" srcOrd="0" destOrd="0" presId="urn:microsoft.com/office/officeart/2005/8/layout/chevron1"/>
    <dgm:cxn modelId="{F9A8C977-4FD3-4C1F-B439-98F1E918B48E}" srcId="{EBFEEEA7-1A3A-413A-894A-617A24899E03}" destId="{B17F5C40-D98F-4EB7-A03B-1A70D1CF2131}" srcOrd="2" destOrd="0" parTransId="{9675C882-FD83-49D0-A10B-AAEDEC352FE2}" sibTransId="{A83C59CC-501C-46A0-A5AD-FE2BDCA0F6C0}"/>
    <dgm:cxn modelId="{D7688E8D-87DE-46D0-BBBE-61A722080981}" type="presOf" srcId="{4EE5AA22-A6B6-436C-B360-71CEC12D7463}" destId="{283E9D58-2DE8-472E-ACAF-9BCAA479F89F}" srcOrd="0" destOrd="0" presId="urn:microsoft.com/office/officeart/2005/8/layout/chevron1"/>
    <dgm:cxn modelId="{6A58EE93-A4B9-46A0-8275-E3388FFC2EA5}" srcId="{EBFEEEA7-1A3A-413A-894A-617A24899E03}" destId="{4DE46D7C-A621-4951-9C1A-D4DDDA173C33}" srcOrd="4" destOrd="0" parTransId="{645D21E9-40CF-4606-8CFD-54921565BE85}" sibTransId="{A9CF58A8-8EFC-4CFD-8382-C47D465447BD}"/>
    <dgm:cxn modelId="{EB8C679F-4D57-4F22-8EAD-714FB9D97AF9}" type="presOf" srcId="{B17F5C40-D98F-4EB7-A03B-1A70D1CF2131}" destId="{34EB12AF-B8E4-4809-A673-90470C56D611}" srcOrd="0" destOrd="0" presId="urn:microsoft.com/office/officeart/2005/8/layout/chevron1"/>
    <dgm:cxn modelId="{D6F0F4AE-A694-4972-B52D-5006CB559FA6}" type="presOf" srcId="{E43A72CB-01B5-45CF-A0D1-967F3A2DAEF5}" destId="{64C03282-BAD2-446F-B915-81676E657D8A}" srcOrd="0" destOrd="0" presId="urn:microsoft.com/office/officeart/2005/8/layout/chevron1"/>
    <dgm:cxn modelId="{9D05B5B8-A2EE-44C9-BABA-C59984414F2F}" type="presOf" srcId="{643A55B5-8C17-4CDB-B0FD-584AC86716CC}" destId="{1255EED6-E0F9-40C7-82B9-3BCE5685B573}" srcOrd="0" destOrd="0" presId="urn:microsoft.com/office/officeart/2005/8/layout/chevron1"/>
    <dgm:cxn modelId="{88E607E3-9BFD-4B89-B3DC-36EF7EBE59CF}" srcId="{EBFEEEA7-1A3A-413A-894A-617A24899E03}" destId="{E43A72CB-01B5-45CF-A0D1-967F3A2DAEF5}" srcOrd="3" destOrd="0" parTransId="{51429600-0626-4110-940F-B5850596EB5D}" sibTransId="{B582A848-EEB1-4450-9EC1-A5B9338E67CA}"/>
    <dgm:cxn modelId="{10369930-B692-467F-AF9A-06610A7BD3A7}" type="presParOf" srcId="{FCEA7620-269D-476B-B388-8433A3AD64BC}" destId="{283E9D58-2DE8-472E-ACAF-9BCAA479F89F}" srcOrd="0" destOrd="0" presId="urn:microsoft.com/office/officeart/2005/8/layout/chevron1"/>
    <dgm:cxn modelId="{F9B5C0E1-C61B-4286-9C99-D62E324DE259}" type="presParOf" srcId="{FCEA7620-269D-476B-B388-8433A3AD64BC}" destId="{3ED15763-746D-4213-BAF4-5CD99030884D}" srcOrd="1" destOrd="0" presId="urn:microsoft.com/office/officeart/2005/8/layout/chevron1"/>
    <dgm:cxn modelId="{D43B5DDC-93B7-485C-B15B-4F171958D8A6}" type="presParOf" srcId="{FCEA7620-269D-476B-B388-8433A3AD64BC}" destId="{1255EED6-E0F9-40C7-82B9-3BCE5685B573}" srcOrd="2" destOrd="0" presId="urn:microsoft.com/office/officeart/2005/8/layout/chevron1"/>
    <dgm:cxn modelId="{F047CCF6-F2B7-4A7D-843C-E2DEE4D3B46E}" type="presParOf" srcId="{FCEA7620-269D-476B-B388-8433A3AD64BC}" destId="{9B020A80-042D-4CA1-860A-0A10E8FB53B2}" srcOrd="3" destOrd="0" presId="urn:microsoft.com/office/officeart/2005/8/layout/chevron1"/>
    <dgm:cxn modelId="{9A4B75D5-97C7-45F5-BFDD-858A7C96C8FF}" type="presParOf" srcId="{FCEA7620-269D-476B-B388-8433A3AD64BC}" destId="{34EB12AF-B8E4-4809-A673-90470C56D611}" srcOrd="4" destOrd="0" presId="urn:microsoft.com/office/officeart/2005/8/layout/chevron1"/>
    <dgm:cxn modelId="{21CA2F35-D4B9-49DB-8994-52E16D133A33}" type="presParOf" srcId="{FCEA7620-269D-476B-B388-8433A3AD64BC}" destId="{68E26329-3AF2-48B5-A7C3-4BD5FE90C7CB}" srcOrd="5" destOrd="0" presId="urn:microsoft.com/office/officeart/2005/8/layout/chevron1"/>
    <dgm:cxn modelId="{53D026AB-F94E-4C59-8D09-7F527B91B300}" type="presParOf" srcId="{FCEA7620-269D-476B-B388-8433A3AD64BC}" destId="{64C03282-BAD2-446F-B915-81676E657D8A}" srcOrd="6" destOrd="0" presId="urn:microsoft.com/office/officeart/2005/8/layout/chevron1"/>
    <dgm:cxn modelId="{3EA57321-7345-40AA-9C32-03BAB6EEB1E4}" type="presParOf" srcId="{FCEA7620-269D-476B-B388-8433A3AD64BC}" destId="{1334FF6D-48E0-46BB-850B-A418CC9252E0}" srcOrd="7" destOrd="0" presId="urn:microsoft.com/office/officeart/2005/8/layout/chevron1"/>
    <dgm:cxn modelId="{336179CE-651E-4882-B1C4-83F878D55FB4}" type="presParOf" srcId="{FCEA7620-269D-476B-B388-8433A3AD64BC}" destId="{9B04BDFB-8BC9-49C0-BB7B-A6A387DE51D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FEEEA7-1A3A-413A-894A-617A24899E03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4EE5AA22-A6B6-436C-B360-71CEC12D7463}">
      <dgm:prSet phldrT="[Text]"/>
      <dgm:spPr/>
      <dgm:t>
        <a:bodyPr/>
        <a:lstStyle/>
        <a:p>
          <a:r>
            <a:rPr lang="en-US" dirty="0"/>
            <a:t>WAG</a:t>
          </a:r>
        </a:p>
      </dgm:t>
    </dgm:pt>
    <dgm:pt modelId="{E9601E72-88BB-488B-BBF7-3544C82A7D71}" type="parTrans" cxnId="{48BFD012-974D-4A9A-85D4-F45DDBFBD5BE}">
      <dgm:prSet/>
      <dgm:spPr/>
      <dgm:t>
        <a:bodyPr/>
        <a:lstStyle/>
        <a:p>
          <a:endParaRPr lang="en-US"/>
        </a:p>
      </dgm:t>
    </dgm:pt>
    <dgm:pt modelId="{2E52ECE4-DB4E-46B6-A697-E993103EF91B}" type="sibTrans" cxnId="{48BFD012-974D-4A9A-85D4-F45DDBFBD5BE}">
      <dgm:prSet/>
      <dgm:spPr/>
      <dgm:t>
        <a:bodyPr/>
        <a:lstStyle/>
        <a:p>
          <a:endParaRPr lang="en-US"/>
        </a:p>
      </dgm:t>
    </dgm:pt>
    <dgm:pt modelId="{643A55B5-8C17-4CDB-B0FD-584AC86716CC}">
      <dgm:prSet phldrT="[Text]"/>
      <dgm:spPr/>
      <dgm:t>
        <a:bodyPr/>
        <a:lstStyle/>
        <a:p>
          <a:endParaRPr lang="en-US" dirty="0"/>
        </a:p>
      </dgm:t>
    </dgm:pt>
    <dgm:pt modelId="{128F99A9-1050-449E-832D-A4C8337F25CD}" type="parTrans" cxnId="{A8BE3522-36A2-4C69-9DB4-370AFF681FB2}">
      <dgm:prSet/>
      <dgm:spPr/>
      <dgm:t>
        <a:bodyPr/>
        <a:lstStyle/>
        <a:p>
          <a:endParaRPr lang="en-US"/>
        </a:p>
      </dgm:t>
    </dgm:pt>
    <dgm:pt modelId="{A2A7B548-D63D-473C-9B22-B86F9036A66B}" type="sibTrans" cxnId="{A8BE3522-36A2-4C69-9DB4-370AFF681FB2}">
      <dgm:prSet/>
      <dgm:spPr/>
      <dgm:t>
        <a:bodyPr/>
        <a:lstStyle/>
        <a:p>
          <a:endParaRPr lang="en-US"/>
        </a:p>
      </dgm:t>
    </dgm:pt>
    <dgm:pt modelId="{B17F5C40-D98F-4EB7-A03B-1A70D1CF2131}">
      <dgm:prSet phldrT="[Text]"/>
      <dgm:spPr/>
      <dgm:t>
        <a:bodyPr/>
        <a:lstStyle/>
        <a:p>
          <a:r>
            <a:rPr lang="en-US" dirty="0"/>
            <a:t>WAG</a:t>
          </a:r>
        </a:p>
      </dgm:t>
    </dgm:pt>
    <dgm:pt modelId="{9675C882-FD83-49D0-A10B-AAEDEC352FE2}" type="parTrans" cxnId="{F9A8C977-4FD3-4C1F-B439-98F1E918B48E}">
      <dgm:prSet/>
      <dgm:spPr/>
      <dgm:t>
        <a:bodyPr/>
        <a:lstStyle/>
        <a:p>
          <a:endParaRPr lang="en-US"/>
        </a:p>
      </dgm:t>
    </dgm:pt>
    <dgm:pt modelId="{A83C59CC-501C-46A0-A5AD-FE2BDCA0F6C0}" type="sibTrans" cxnId="{F9A8C977-4FD3-4C1F-B439-98F1E918B48E}">
      <dgm:prSet/>
      <dgm:spPr/>
      <dgm:t>
        <a:bodyPr/>
        <a:lstStyle/>
        <a:p>
          <a:endParaRPr lang="en-US"/>
        </a:p>
      </dgm:t>
    </dgm:pt>
    <dgm:pt modelId="{E43A72CB-01B5-45CF-A0D1-967F3A2DAEF5}">
      <dgm:prSet/>
      <dgm:spPr/>
      <dgm:t>
        <a:bodyPr/>
        <a:lstStyle/>
        <a:p>
          <a:r>
            <a:rPr lang="en-US" dirty="0"/>
            <a:t>WAG</a:t>
          </a:r>
        </a:p>
      </dgm:t>
    </dgm:pt>
    <dgm:pt modelId="{51429600-0626-4110-940F-B5850596EB5D}" type="parTrans" cxnId="{88E607E3-9BFD-4B89-B3DC-36EF7EBE59CF}">
      <dgm:prSet/>
      <dgm:spPr/>
      <dgm:t>
        <a:bodyPr/>
        <a:lstStyle/>
        <a:p>
          <a:endParaRPr lang="en-US"/>
        </a:p>
      </dgm:t>
    </dgm:pt>
    <dgm:pt modelId="{B582A848-EEB1-4450-9EC1-A5B9338E67CA}" type="sibTrans" cxnId="{88E607E3-9BFD-4B89-B3DC-36EF7EBE59CF}">
      <dgm:prSet/>
      <dgm:spPr/>
      <dgm:t>
        <a:bodyPr/>
        <a:lstStyle/>
        <a:p>
          <a:endParaRPr lang="en-US"/>
        </a:p>
      </dgm:t>
    </dgm:pt>
    <dgm:pt modelId="{4DE46D7C-A621-4951-9C1A-D4DDDA173C33}">
      <dgm:prSet/>
      <dgm:spPr/>
      <dgm:t>
        <a:bodyPr/>
        <a:lstStyle/>
        <a:p>
          <a:r>
            <a:rPr lang="en-US" dirty="0"/>
            <a:t>CAs</a:t>
          </a:r>
        </a:p>
      </dgm:t>
    </dgm:pt>
    <dgm:pt modelId="{645D21E9-40CF-4606-8CFD-54921565BE85}" type="parTrans" cxnId="{6A58EE93-A4B9-46A0-8275-E3388FFC2EA5}">
      <dgm:prSet/>
      <dgm:spPr/>
      <dgm:t>
        <a:bodyPr/>
        <a:lstStyle/>
        <a:p>
          <a:endParaRPr lang="en-US"/>
        </a:p>
      </dgm:t>
    </dgm:pt>
    <dgm:pt modelId="{A9CF58A8-8EFC-4CFD-8382-C47D465447BD}" type="sibTrans" cxnId="{6A58EE93-A4B9-46A0-8275-E3388FFC2EA5}">
      <dgm:prSet/>
      <dgm:spPr/>
      <dgm:t>
        <a:bodyPr/>
        <a:lstStyle/>
        <a:p>
          <a:endParaRPr lang="en-US"/>
        </a:p>
      </dgm:t>
    </dgm:pt>
    <dgm:pt modelId="{FCEA7620-269D-476B-B388-8433A3AD64BC}" type="pres">
      <dgm:prSet presAssocID="{EBFEEEA7-1A3A-413A-894A-617A24899E03}" presName="Name0" presStyleCnt="0">
        <dgm:presLayoutVars>
          <dgm:dir/>
          <dgm:animLvl val="lvl"/>
          <dgm:resizeHandles val="exact"/>
        </dgm:presLayoutVars>
      </dgm:prSet>
      <dgm:spPr/>
    </dgm:pt>
    <dgm:pt modelId="{283E9D58-2DE8-472E-ACAF-9BCAA479F89F}" type="pres">
      <dgm:prSet presAssocID="{4EE5AA22-A6B6-436C-B360-71CEC12D7463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3ED15763-746D-4213-BAF4-5CD99030884D}" type="pres">
      <dgm:prSet presAssocID="{2E52ECE4-DB4E-46B6-A697-E993103EF91B}" presName="parTxOnlySpace" presStyleCnt="0"/>
      <dgm:spPr/>
    </dgm:pt>
    <dgm:pt modelId="{1255EED6-E0F9-40C7-82B9-3BCE5685B573}" type="pres">
      <dgm:prSet presAssocID="{643A55B5-8C17-4CDB-B0FD-584AC86716CC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9B020A80-042D-4CA1-860A-0A10E8FB53B2}" type="pres">
      <dgm:prSet presAssocID="{A2A7B548-D63D-473C-9B22-B86F9036A66B}" presName="parTxOnlySpace" presStyleCnt="0"/>
      <dgm:spPr/>
    </dgm:pt>
    <dgm:pt modelId="{34EB12AF-B8E4-4809-A673-90470C56D611}" type="pres">
      <dgm:prSet presAssocID="{B17F5C40-D98F-4EB7-A03B-1A70D1CF2131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8E26329-3AF2-48B5-A7C3-4BD5FE90C7CB}" type="pres">
      <dgm:prSet presAssocID="{A83C59CC-501C-46A0-A5AD-FE2BDCA0F6C0}" presName="parTxOnlySpace" presStyleCnt="0"/>
      <dgm:spPr/>
    </dgm:pt>
    <dgm:pt modelId="{64C03282-BAD2-446F-B915-81676E657D8A}" type="pres">
      <dgm:prSet presAssocID="{E43A72CB-01B5-45CF-A0D1-967F3A2DAEF5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334FF6D-48E0-46BB-850B-A418CC9252E0}" type="pres">
      <dgm:prSet presAssocID="{B582A848-EEB1-4450-9EC1-A5B9338E67CA}" presName="parTxOnlySpace" presStyleCnt="0"/>
      <dgm:spPr/>
    </dgm:pt>
    <dgm:pt modelId="{9B04BDFB-8BC9-49C0-BB7B-A6A387DE51DE}" type="pres">
      <dgm:prSet presAssocID="{4DE46D7C-A621-4951-9C1A-D4DDDA173C3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48BFD012-974D-4A9A-85D4-F45DDBFBD5BE}" srcId="{EBFEEEA7-1A3A-413A-894A-617A24899E03}" destId="{4EE5AA22-A6B6-436C-B360-71CEC12D7463}" srcOrd="0" destOrd="0" parTransId="{E9601E72-88BB-488B-BBF7-3544C82A7D71}" sibTransId="{2E52ECE4-DB4E-46B6-A697-E993103EF91B}"/>
    <dgm:cxn modelId="{A8BE3522-36A2-4C69-9DB4-370AFF681FB2}" srcId="{EBFEEEA7-1A3A-413A-894A-617A24899E03}" destId="{643A55B5-8C17-4CDB-B0FD-584AC86716CC}" srcOrd="1" destOrd="0" parTransId="{128F99A9-1050-449E-832D-A4C8337F25CD}" sibTransId="{A2A7B548-D63D-473C-9B22-B86F9036A66B}"/>
    <dgm:cxn modelId="{F45AA32E-4701-44D6-8A92-7D6485E0E7DD}" type="presOf" srcId="{EBFEEEA7-1A3A-413A-894A-617A24899E03}" destId="{FCEA7620-269D-476B-B388-8433A3AD64BC}" srcOrd="0" destOrd="0" presId="urn:microsoft.com/office/officeart/2005/8/layout/chevron1"/>
    <dgm:cxn modelId="{116A8347-01E8-4C6B-AD45-8DB60366EA96}" type="presOf" srcId="{4DE46D7C-A621-4951-9C1A-D4DDDA173C33}" destId="{9B04BDFB-8BC9-49C0-BB7B-A6A387DE51DE}" srcOrd="0" destOrd="0" presId="urn:microsoft.com/office/officeart/2005/8/layout/chevron1"/>
    <dgm:cxn modelId="{F9A8C977-4FD3-4C1F-B439-98F1E918B48E}" srcId="{EBFEEEA7-1A3A-413A-894A-617A24899E03}" destId="{B17F5C40-D98F-4EB7-A03B-1A70D1CF2131}" srcOrd="2" destOrd="0" parTransId="{9675C882-FD83-49D0-A10B-AAEDEC352FE2}" sibTransId="{A83C59CC-501C-46A0-A5AD-FE2BDCA0F6C0}"/>
    <dgm:cxn modelId="{D7688E8D-87DE-46D0-BBBE-61A722080981}" type="presOf" srcId="{4EE5AA22-A6B6-436C-B360-71CEC12D7463}" destId="{283E9D58-2DE8-472E-ACAF-9BCAA479F89F}" srcOrd="0" destOrd="0" presId="urn:microsoft.com/office/officeart/2005/8/layout/chevron1"/>
    <dgm:cxn modelId="{6A58EE93-A4B9-46A0-8275-E3388FFC2EA5}" srcId="{EBFEEEA7-1A3A-413A-894A-617A24899E03}" destId="{4DE46D7C-A621-4951-9C1A-D4DDDA173C33}" srcOrd="4" destOrd="0" parTransId="{645D21E9-40CF-4606-8CFD-54921565BE85}" sibTransId="{A9CF58A8-8EFC-4CFD-8382-C47D465447BD}"/>
    <dgm:cxn modelId="{EB8C679F-4D57-4F22-8EAD-714FB9D97AF9}" type="presOf" srcId="{B17F5C40-D98F-4EB7-A03B-1A70D1CF2131}" destId="{34EB12AF-B8E4-4809-A673-90470C56D611}" srcOrd="0" destOrd="0" presId="urn:microsoft.com/office/officeart/2005/8/layout/chevron1"/>
    <dgm:cxn modelId="{D6F0F4AE-A694-4972-B52D-5006CB559FA6}" type="presOf" srcId="{E43A72CB-01B5-45CF-A0D1-967F3A2DAEF5}" destId="{64C03282-BAD2-446F-B915-81676E657D8A}" srcOrd="0" destOrd="0" presId="urn:microsoft.com/office/officeart/2005/8/layout/chevron1"/>
    <dgm:cxn modelId="{9D05B5B8-A2EE-44C9-BABA-C59984414F2F}" type="presOf" srcId="{643A55B5-8C17-4CDB-B0FD-584AC86716CC}" destId="{1255EED6-E0F9-40C7-82B9-3BCE5685B573}" srcOrd="0" destOrd="0" presId="urn:microsoft.com/office/officeart/2005/8/layout/chevron1"/>
    <dgm:cxn modelId="{88E607E3-9BFD-4B89-B3DC-36EF7EBE59CF}" srcId="{EBFEEEA7-1A3A-413A-894A-617A24899E03}" destId="{E43A72CB-01B5-45CF-A0D1-967F3A2DAEF5}" srcOrd="3" destOrd="0" parTransId="{51429600-0626-4110-940F-B5850596EB5D}" sibTransId="{B582A848-EEB1-4450-9EC1-A5B9338E67CA}"/>
    <dgm:cxn modelId="{10369930-B692-467F-AF9A-06610A7BD3A7}" type="presParOf" srcId="{FCEA7620-269D-476B-B388-8433A3AD64BC}" destId="{283E9D58-2DE8-472E-ACAF-9BCAA479F89F}" srcOrd="0" destOrd="0" presId="urn:microsoft.com/office/officeart/2005/8/layout/chevron1"/>
    <dgm:cxn modelId="{F9B5C0E1-C61B-4286-9C99-D62E324DE259}" type="presParOf" srcId="{FCEA7620-269D-476B-B388-8433A3AD64BC}" destId="{3ED15763-746D-4213-BAF4-5CD99030884D}" srcOrd="1" destOrd="0" presId="urn:microsoft.com/office/officeart/2005/8/layout/chevron1"/>
    <dgm:cxn modelId="{D43B5DDC-93B7-485C-B15B-4F171958D8A6}" type="presParOf" srcId="{FCEA7620-269D-476B-B388-8433A3AD64BC}" destId="{1255EED6-E0F9-40C7-82B9-3BCE5685B573}" srcOrd="2" destOrd="0" presId="urn:microsoft.com/office/officeart/2005/8/layout/chevron1"/>
    <dgm:cxn modelId="{F047CCF6-F2B7-4A7D-843C-E2DEE4D3B46E}" type="presParOf" srcId="{FCEA7620-269D-476B-B388-8433A3AD64BC}" destId="{9B020A80-042D-4CA1-860A-0A10E8FB53B2}" srcOrd="3" destOrd="0" presId="urn:microsoft.com/office/officeart/2005/8/layout/chevron1"/>
    <dgm:cxn modelId="{9A4B75D5-97C7-45F5-BFDD-858A7C96C8FF}" type="presParOf" srcId="{FCEA7620-269D-476B-B388-8433A3AD64BC}" destId="{34EB12AF-B8E4-4809-A673-90470C56D611}" srcOrd="4" destOrd="0" presId="urn:microsoft.com/office/officeart/2005/8/layout/chevron1"/>
    <dgm:cxn modelId="{21CA2F35-D4B9-49DB-8994-52E16D133A33}" type="presParOf" srcId="{FCEA7620-269D-476B-B388-8433A3AD64BC}" destId="{68E26329-3AF2-48B5-A7C3-4BD5FE90C7CB}" srcOrd="5" destOrd="0" presId="urn:microsoft.com/office/officeart/2005/8/layout/chevron1"/>
    <dgm:cxn modelId="{53D026AB-F94E-4C59-8D09-7F527B91B300}" type="presParOf" srcId="{FCEA7620-269D-476B-B388-8433A3AD64BC}" destId="{64C03282-BAD2-446F-B915-81676E657D8A}" srcOrd="6" destOrd="0" presId="urn:microsoft.com/office/officeart/2005/8/layout/chevron1"/>
    <dgm:cxn modelId="{3EA57321-7345-40AA-9C32-03BAB6EEB1E4}" type="presParOf" srcId="{FCEA7620-269D-476B-B388-8433A3AD64BC}" destId="{1334FF6D-48E0-46BB-850B-A418CC9252E0}" srcOrd="7" destOrd="0" presId="urn:microsoft.com/office/officeart/2005/8/layout/chevron1"/>
    <dgm:cxn modelId="{336179CE-651E-4882-B1C4-83F878D55FB4}" type="presParOf" srcId="{FCEA7620-269D-476B-B388-8433A3AD64BC}" destId="{9B04BDFB-8BC9-49C0-BB7B-A6A387DE51D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FEEEA7-1A3A-413A-894A-617A24899E03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4EE5AA22-A6B6-436C-B360-71CEC12D7463}">
      <dgm:prSet phldrT="[Text]"/>
      <dgm:spPr/>
      <dgm:t>
        <a:bodyPr/>
        <a:lstStyle/>
        <a:p>
          <a:r>
            <a:rPr lang="en-US" dirty="0"/>
            <a:t>WAG</a:t>
          </a:r>
        </a:p>
      </dgm:t>
    </dgm:pt>
    <dgm:pt modelId="{E9601E72-88BB-488B-BBF7-3544C82A7D71}" type="parTrans" cxnId="{48BFD012-974D-4A9A-85D4-F45DDBFBD5BE}">
      <dgm:prSet/>
      <dgm:spPr/>
      <dgm:t>
        <a:bodyPr/>
        <a:lstStyle/>
        <a:p>
          <a:endParaRPr lang="en-US"/>
        </a:p>
      </dgm:t>
    </dgm:pt>
    <dgm:pt modelId="{2E52ECE4-DB4E-46B6-A697-E993103EF91B}" type="sibTrans" cxnId="{48BFD012-974D-4A9A-85D4-F45DDBFBD5BE}">
      <dgm:prSet/>
      <dgm:spPr/>
      <dgm:t>
        <a:bodyPr/>
        <a:lstStyle/>
        <a:p>
          <a:endParaRPr lang="en-US"/>
        </a:p>
      </dgm:t>
    </dgm:pt>
    <dgm:pt modelId="{643A55B5-8C17-4CDB-B0FD-584AC86716CC}">
      <dgm:prSet phldrT="[Text]"/>
      <dgm:spPr/>
      <dgm:t>
        <a:bodyPr/>
        <a:lstStyle/>
        <a:p>
          <a:r>
            <a:rPr lang="en-US" dirty="0"/>
            <a:t>CA</a:t>
          </a:r>
        </a:p>
        <a:p>
          <a:r>
            <a:rPr lang="en-US" dirty="0"/>
            <a:t>Unit 3</a:t>
          </a:r>
        </a:p>
      </dgm:t>
    </dgm:pt>
    <dgm:pt modelId="{128F99A9-1050-449E-832D-A4C8337F25CD}" type="parTrans" cxnId="{A8BE3522-36A2-4C69-9DB4-370AFF681FB2}">
      <dgm:prSet/>
      <dgm:spPr/>
      <dgm:t>
        <a:bodyPr/>
        <a:lstStyle/>
        <a:p>
          <a:endParaRPr lang="en-US"/>
        </a:p>
      </dgm:t>
    </dgm:pt>
    <dgm:pt modelId="{A2A7B548-D63D-473C-9B22-B86F9036A66B}" type="sibTrans" cxnId="{A8BE3522-36A2-4C69-9DB4-370AFF681FB2}">
      <dgm:prSet/>
      <dgm:spPr/>
      <dgm:t>
        <a:bodyPr/>
        <a:lstStyle/>
        <a:p>
          <a:endParaRPr lang="en-US"/>
        </a:p>
      </dgm:t>
    </dgm:pt>
    <dgm:pt modelId="{B17F5C40-D98F-4EB7-A03B-1A70D1CF2131}">
      <dgm:prSet phldrT="[Text]" custT="1"/>
      <dgm:spPr/>
      <dgm:t>
        <a:bodyPr/>
        <a:lstStyle/>
        <a:p>
          <a:r>
            <a:rPr lang="en-US" sz="3100" dirty="0"/>
            <a:t>Mock 2</a:t>
          </a:r>
        </a:p>
      </dgm:t>
    </dgm:pt>
    <dgm:pt modelId="{9675C882-FD83-49D0-A10B-AAEDEC352FE2}" type="parTrans" cxnId="{F9A8C977-4FD3-4C1F-B439-98F1E918B48E}">
      <dgm:prSet/>
      <dgm:spPr/>
      <dgm:t>
        <a:bodyPr/>
        <a:lstStyle/>
        <a:p>
          <a:endParaRPr lang="en-US"/>
        </a:p>
      </dgm:t>
    </dgm:pt>
    <dgm:pt modelId="{A83C59CC-501C-46A0-A5AD-FE2BDCA0F6C0}" type="sibTrans" cxnId="{F9A8C977-4FD3-4C1F-B439-98F1E918B48E}">
      <dgm:prSet/>
      <dgm:spPr/>
      <dgm:t>
        <a:bodyPr/>
        <a:lstStyle/>
        <a:p>
          <a:endParaRPr lang="en-US"/>
        </a:p>
      </dgm:t>
    </dgm:pt>
    <dgm:pt modelId="{E43A72CB-01B5-45CF-A0D1-967F3A2DAEF5}">
      <dgm:prSet/>
      <dgm:spPr/>
      <dgm:t>
        <a:bodyPr/>
        <a:lstStyle/>
        <a:p>
          <a:endParaRPr lang="en-US" dirty="0"/>
        </a:p>
      </dgm:t>
    </dgm:pt>
    <dgm:pt modelId="{51429600-0626-4110-940F-B5850596EB5D}" type="parTrans" cxnId="{88E607E3-9BFD-4B89-B3DC-36EF7EBE59CF}">
      <dgm:prSet/>
      <dgm:spPr/>
      <dgm:t>
        <a:bodyPr/>
        <a:lstStyle/>
        <a:p>
          <a:endParaRPr lang="en-US"/>
        </a:p>
      </dgm:t>
    </dgm:pt>
    <dgm:pt modelId="{B582A848-EEB1-4450-9EC1-A5B9338E67CA}" type="sibTrans" cxnId="{88E607E3-9BFD-4B89-B3DC-36EF7EBE59CF}">
      <dgm:prSet/>
      <dgm:spPr/>
      <dgm:t>
        <a:bodyPr/>
        <a:lstStyle/>
        <a:p>
          <a:endParaRPr lang="en-US"/>
        </a:p>
      </dgm:t>
    </dgm:pt>
    <dgm:pt modelId="{4DE46D7C-A621-4951-9C1A-D4DDDA173C33}">
      <dgm:prSet/>
      <dgm:spPr/>
      <dgm:t>
        <a:bodyPr/>
        <a:lstStyle/>
        <a:p>
          <a:r>
            <a:rPr lang="en-US" dirty="0"/>
            <a:t>Exams</a:t>
          </a:r>
        </a:p>
      </dgm:t>
    </dgm:pt>
    <dgm:pt modelId="{645D21E9-40CF-4606-8CFD-54921565BE85}" type="parTrans" cxnId="{6A58EE93-A4B9-46A0-8275-E3388FFC2EA5}">
      <dgm:prSet/>
      <dgm:spPr/>
      <dgm:t>
        <a:bodyPr/>
        <a:lstStyle/>
        <a:p>
          <a:endParaRPr lang="en-US"/>
        </a:p>
      </dgm:t>
    </dgm:pt>
    <dgm:pt modelId="{A9CF58A8-8EFC-4CFD-8382-C47D465447BD}" type="sibTrans" cxnId="{6A58EE93-A4B9-46A0-8275-E3388FFC2EA5}">
      <dgm:prSet/>
      <dgm:spPr/>
      <dgm:t>
        <a:bodyPr/>
        <a:lstStyle/>
        <a:p>
          <a:endParaRPr lang="en-US"/>
        </a:p>
      </dgm:t>
    </dgm:pt>
    <dgm:pt modelId="{FCEA7620-269D-476B-B388-8433A3AD64BC}" type="pres">
      <dgm:prSet presAssocID="{EBFEEEA7-1A3A-413A-894A-617A24899E03}" presName="Name0" presStyleCnt="0">
        <dgm:presLayoutVars>
          <dgm:dir/>
          <dgm:animLvl val="lvl"/>
          <dgm:resizeHandles val="exact"/>
        </dgm:presLayoutVars>
      </dgm:prSet>
      <dgm:spPr/>
    </dgm:pt>
    <dgm:pt modelId="{283E9D58-2DE8-472E-ACAF-9BCAA479F89F}" type="pres">
      <dgm:prSet presAssocID="{4EE5AA22-A6B6-436C-B360-71CEC12D7463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3ED15763-746D-4213-BAF4-5CD99030884D}" type="pres">
      <dgm:prSet presAssocID="{2E52ECE4-DB4E-46B6-A697-E993103EF91B}" presName="parTxOnlySpace" presStyleCnt="0"/>
      <dgm:spPr/>
    </dgm:pt>
    <dgm:pt modelId="{1255EED6-E0F9-40C7-82B9-3BCE5685B573}" type="pres">
      <dgm:prSet presAssocID="{643A55B5-8C17-4CDB-B0FD-584AC86716CC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9B020A80-042D-4CA1-860A-0A10E8FB53B2}" type="pres">
      <dgm:prSet presAssocID="{A2A7B548-D63D-473C-9B22-B86F9036A66B}" presName="parTxOnlySpace" presStyleCnt="0"/>
      <dgm:spPr/>
    </dgm:pt>
    <dgm:pt modelId="{34EB12AF-B8E4-4809-A673-90470C56D611}" type="pres">
      <dgm:prSet presAssocID="{B17F5C40-D98F-4EB7-A03B-1A70D1CF2131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8E26329-3AF2-48B5-A7C3-4BD5FE90C7CB}" type="pres">
      <dgm:prSet presAssocID="{A83C59CC-501C-46A0-A5AD-FE2BDCA0F6C0}" presName="parTxOnlySpace" presStyleCnt="0"/>
      <dgm:spPr/>
    </dgm:pt>
    <dgm:pt modelId="{64C03282-BAD2-446F-B915-81676E657D8A}" type="pres">
      <dgm:prSet presAssocID="{E43A72CB-01B5-45CF-A0D1-967F3A2DAEF5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334FF6D-48E0-46BB-850B-A418CC9252E0}" type="pres">
      <dgm:prSet presAssocID="{B582A848-EEB1-4450-9EC1-A5B9338E67CA}" presName="parTxOnlySpace" presStyleCnt="0"/>
      <dgm:spPr/>
    </dgm:pt>
    <dgm:pt modelId="{9B04BDFB-8BC9-49C0-BB7B-A6A387DE51DE}" type="pres">
      <dgm:prSet presAssocID="{4DE46D7C-A621-4951-9C1A-D4DDDA173C3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48BFD012-974D-4A9A-85D4-F45DDBFBD5BE}" srcId="{EBFEEEA7-1A3A-413A-894A-617A24899E03}" destId="{4EE5AA22-A6B6-436C-B360-71CEC12D7463}" srcOrd="0" destOrd="0" parTransId="{E9601E72-88BB-488B-BBF7-3544C82A7D71}" sibTransId="{2E52ECE4-DB4E-46B6-A697-E993103EF91B}"/>
    <dgm:cxn modelId="{A8BE3522-36A2-4C69-9DB4-370AFF681FB2}" srcId="{EBFEEEA7-1A3A-413A-894A-617A24899E03}" destId="{643A55B5-8C17-4CDB-B0FD-584AC86716CC}" srcOrd="1" destOrd="0" parTransId="{128F99A9-1050-449E-832D-A4C8337F25CD}" sibTransId="{A2A7B548-D63D-473C-9B22-B86F9036A66B}"/>
    <dgm:cxn modelId="{F45AA32E-4701-44D6-8A92-7D6485E0E7DD}" type="presOf" srcId="{EBFEEEA7-1A3A-413A-894A-617A24899E03}" destId="{FCEA7620-269D-476B-B388-8433A3AD64BC}" srcOrd="0" destOrd="0" presId="urn:microsoft.com/office/officeart/2005/8/layout/chevron1"/>
    <dgm:cxn modelId="{116A8347-01E8-4C6B-AD45-8DB60366EA96}" type="presOf" srcId="{4DE46D7C-A621-4951-9C1A-D4DDDA173C33}" destId="{9B04BDFB-8BC9-49C0-BB7B-A6A387DE51DE}" srcOrd="0" destOrd="0" presId="urn:microsoft.com/office/officeart/2005/8/layout/chevron1"/>
    <dgm:cxn modelId="{F9A8C977-4FD3-4C1F-B439-98F1E918B48E}" srcId="{EBFEEEA7-1A3A-413A-894A-617A24899E03}" destId="{B17F5C40-D98F-4EB7-A03B-1A70D1CF2131}" srcOrd="2" destOrd="0" parTransId="{9675C882-FD83-49D0-A10B-AAEDEC352FE2}" sibTransId="{A83C59CC-501C-46A0-A5AD-FE2BDCA0F6C0}"/>
    <dgm:cxn modelId="{D7688E8D-87DE-46D0-BBBE-61A722080981}" type="presOf" srcId="{4EE5AA22-A6B6-436C-B360-71CEC12D7463}" destId="{283E9D58-2DE8-472E-ACAF-9BCAA479F89F}" srcOrd="0" destOrd="0" presId="urn:microsoft.com/office/officeart/2005/8/layout/chevron1"/>
    <dgm:cxn modelId="{6A58EE93-A4B9-46A0-8275-E3388FFC2EA5}" srcId="{EBFEEEA7-1A3A-413A-894A-617A24899E03}" destId="{4DE46D7C-A621-4951-9C1A-D4DDDA173C33}" srcOrd="4" destOrd="0" parTransId="{645D21E9-40CF-4606-8CFD-54921565BE85}" sibTransId="{A9CF58A8-8EFC-4CFD-8382-C47D465447BD}"/>
    <dgm:cxn modelId="{EB8C679F-4D57-4F22-8EAD-714FB9D97AF9}" type="presOf" srcId="{B17F5C40-D98F-4EB7-A03B-1A70D1CF2131}" destId="{34EB12AF-B8E4-4809-A673-90470C56D611}" srcOrd="0" destOrd="0" presId="urn:microsoft.com/office/officeart/2005/8/layout/chevron1"/>
    <dgm:cxn modelId="{D6F0F4AE-A694-4972-B52D-5006CB559FA6}" type="presOf" srcId="{E43A72CB-01B5-45CF-A0D1-967F3A2DAEF5}" destId="{64C03282-BAD2-446F-B915-81676E657D8A}" srcOrd="0" destOrd="0" presId="urn:microsoft.com/office/officeart/2005/8/layout/chevron1"/>
    <dgm:cxn modelId="{9D05B5B8-A2EE-44C9-BABA-C59984414F2F}" type="presOf" srcId="{643A55B5-8C17-4CDB-B0FD-584AC86716CC}" destId="{1255EED6-E0F9-40C7-82B9-3BCE5685B573}" srcOrd="0" destOrd="0" presId="urn:microsoft.com/office/officeart/2005/8/layout/chevron1"/>
    <dgm:cxn modelId="{88E607E3-9BFD-4B89-B3DC-36EF7EBE59CF}" srcId="{EBFEEEA7-1A3A-413A-894A-617A24899E03}" destId="{E43A72CB-01B5-45CF-A0D1-967F3A2DAEF5}" srcOrd="3" destOrd="0" parTransId="{51429600-0626-4110-940F-B5850596EB5D}" sibTransId="{B582A848-EEB1-4450-9EC1-A5B9338E67CA}"/>
    <dgm:cxn modelId="{10369930-B692-467F-AF9A-06610A7BD3A7}" type="presParOf" srcId="{FCEA7620-269D-476B-B388-8433A3AD64BC}" destId="{283E9D58-2DE8-472E-ACAF-9BCAA479F89F}" srcOrd="0" destOrd="0" presId="urn:microsoft.com/office/officeart/2005/8/layout/chevron1"/>
    <dgm:cxn modelId="{F9B5C0E1-C61B-4286-9C99-D62E324DE259}" type="presParOf" srcId="{FCEA7620-269D-476B-B388-8433A3AD64BC}" destId="{3ED15763-746D-4213-BAF4-5CD99030884D}" srcOrd="1" destOrd="0" presId="urn:microsoft.com/office/officeart/2005/8/layout/chevron1"/>
    <dgm:cxn modelId="{D43B5DDC-93B7-485C-B15B-4F171958D8A6}" type="presParOf" srcId="{FCEA7620-269D-476B-B388-8433A3AD64BC}" destId="{1255EED6-E0F9-40C7-82B9-3BCE5685B573}" srcOrd="2" destOrd="0" presId="urn:microsoft.com/office/officeart/2005/8/layout/chevron1"/>
    <dgm:cxn modelId="{F047CCF6-F2B7-4A7D-843C-E2DEE4D3B46E}" type="presParOf" srcId="{FCEA7620-269D-476B-B388-8433A3AD64BC}" destId="{9B020A80-042D-4CA1-860A-0A10E8FB53B2}" srcOrd="3" destOrd="0" presId="urn:microsoft.com/office/officeart/2005/8/layout/chevron1"/>
    <dgm:cxn modelId="{9A4B75D5-97C7-45F5-BFDD-858A7C96C8FF}" type="presParOf" srcId="{FCEA7620-269D-476B-B388-8433A3AD64BC}" destId="{34EB12AF-B8E4-4809-A673-90470C56D611}" srcOrd="4" destOrd="0" presId="urn:microsoft.com/office/officeart/2005/8/layout/chevron1"/>
    <dgm:cxn modelId="{21CA2F35-D4B9-49DB-8994-52E16D133A33}" type="presParOf" srcId="{FCEA7620-269D-476B-B388-8433A3AD64BC}" destId="{68E26329-3AF2-48B5-A7C3-4BD5FE90C7CB}" srcOrd="5" destOrd="0" presId="urn:microsoft.com/office/officeart/2005/8/layout/chevron1"/>
    <dgm:cxn modelId="{53D026AB-F94E-4C59-8D09-7F527B91B300}" type="presParOf" srcId="{FCEA7620-269D-476B-B388-8433A3AD64BC}" destId="{64C03282-BAD2-446F-B915-81676E657D8A}" srcOrd="6" destOrd="0" presId="urn:microsoft.com/office/officeart/2005/8/layout/chevron1"/>
    <dgm:cxn modelId="{3EA57321-7345-40AA-9C32-03BAB6EEB1E4}" type="presParOf" srcId="{FCEA7620-269D-476B-B388-8433A3AD64BC}" destId="{1334FF6D-48E0-46BB-850B-A418CC9252E0}" srcOrd="7" destOrd="0" presId="urn:microsoft.com/office/officeart/2005/8/layout/chevron1"/>
    <dgm:cxn modelId="{336179CE-651E-4882-B1C4-83F878D55FB4}" type="presParOf" srcId="{FCEA7620-269D-476B-B388-8433A3AD64BC}" destId="{9B04BDFB-8BC9-49C0-BB7B-A6A387DE51D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480665-21D3-453B-BF69-FEA90469D25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0671FB4-C523-427E-9C60-F1D112A8A3B5}">
      <dgm:prSet phldrT="[Text]"/>
      <dgm:spPr>
        <a:solidFill>
          <a:srgbClr val="FDC300"/>
        </a:solidFill>
      </dgm:spPr>
      <dgm:t>
        <a:bodyPr/>
        <a:lstStyle/>
        <a:p>
          <a:r>
            <a:rPr lang="en-GB" b="1" dirty="0">
              <a:solidFill>
                <a:srgbClr val="001F49"/>
              </a:solidFill>
            </a:rPr>
            <a:t>Support Services at ASFC</a:t>
          </a:r>
        </a:p>
      </dgm:t>
    </dgm:pt>
    <dgm:pt modelId="{0B617FFA-E94D-4937-889E-7196E8166CB0}" type="parTrans" cxnId="{89E32AFE-69BE-46C0-BD5B-0A96EF72DB38}">
      <dgm:prSet/>
      <dgm:spPr/>
      <dgm:t>
        <a:bodyPr/>
        <a:lstStyle/>
        <a:p>
          <a:endParaRPr lang="en-GB"/>
        </a:p>
      </dgm:t>
    </dgm:pt>
    <dgm:pt modelId="{7604888C-142A-45F2-8400-30BEFD556427}" type="sibTrans" cxnId="{89E32AFE-69BE-46C0-BD5B-0A96EF72DB38}">
      <dgm:prSet/>
      <dgm:spPr/>
      <dgm:t>
        <a:bodyPr/>
        <a:lstStyle/>
        <a:p>
          <a:endParaRPr lang="en-GB"/>
        </a:p>
      </dgm:t>
    </dgm:pt>
    <dgm:pt modelId="{97D686A6-1411-47E4-B81F-2F602334CF9A}">
      <dgm:prSet phldrT="[Text]" custT="1"/>
      <dgm:spPr>
        <a:solidFill>
          <a:srgbClr val="00A999"/>
        </a:solidFill>
      </dgm:spPr>
      <dgm:t>
        <a:bodyPr/>
        <a:lstStyle/>
        <a:p>
          <a:r>
            <a:rPr lang="en-US" sz="1600" b="0" dirty="0"/>
            <a:t>Senior Tutors &amp; Tutorials</a:t>
          </a:r>
          <a:endParaRPr lang="en-GB" sz="1600" b="0" dirty="0"/>
        </a:p>
      </dgm:t>
    </dgm:pt>
    <dgm:pt modelId="{9D19169D-C4D1-4248-8006-7431B544836F}" type="parTrans" cxnId="{70E2ABA2-FFDB-4858-908C-16D368111E22}">
      <dgm:prSet/>
      <dgm:spPr/>
      <dgm:t>
        <a:bodyPr/>
        <a:lstStyle/>
        <a:p>
          <a:endParaRPr lang="en-GB"/>
        </a:p>
      </dgm:t>
    </dgm:pt>
    <dgm:pt modelId="{3DA21FE4-BEB0-4A7D-B849-2B84F5623B1E}" type="sibTrans" cxnId="{70E2ABA2-FFDB-4858-908C-16D368111E22}">
      <dgm:prSet/>
      <dgm:spPr/>
      <dgm:t>
        <a:bodyPr/>
        <a:lstStyle/>
        <a:p>
          <a:endParaRPr lang="en-GB"/>
        </a:p>
      </dgm:t>
    </dgm:pt>
    <dgm:pt modelId="{F565C7E8-93ED-44A5-B596-B1113A466DC9}">
      <dgm:prSet phldrT="[Text]" custT="1"/>
      <dgm:spPr>
        <a:solidFill>
          <a:srgbClr val="00A999"/>
        </a:solidFill>
      </dgm:spPr>
      <dgm:t>
        <a:bodyPr/>
        <a:lstStyle/>
        <a:p>
          <a:r>
            <a:rPr lang="en-US" sz="1600" b="0" dirty="0"/>
            <a:t>Study + Period</a:t>
          </a:r>
        </a:p>
      </dgm:t>
    </dgm:pt>
    <dgm:pt modelId="{DC9A7643-AA0D-47BD-85D4-7EE24722BB25}" type="parTrans" cxnId="{BB31E70E-7438-4C75-950D-D0DD00E9C99A}">
      <dgm:prSet/>
      <dgm:spPr/>
      <dgm:t>
        <a:bodyPr/>
        <a:lstStyle/>
        <a:p>
          <a:endParaRPr lang="en-GB"/>
        </a:p>
      </dgm:t>
    </dgm:pt>
    <dgm:pt modelId="{9B1D9A34-0789-4D2D-BD38-C72012867FCA}" type="sibTrans" cxnId="{BB31E70E-7438-4C75-950D-D0DD00E9C99A}">
      <dgm:prSet/>
      <dgm:spPr/>
      <dgm:t>
        <a:bodyPr/>
        <a:lstStyle/>
        <a:p>
          <a:endParaRPr lang="en-GB"/>
        </a:p>
      </dgm:t>
    </dgm:pt>
    <dgm:pt modelId="{76083F23-A46D-406A-A5D3-3C47E6700377}">
      <dgm:prSet phldrT="[Text]" custT="1"/>
      <dgm:spPr>
        <a:solidFill>
          <a:srgbClr val="00A999"/>
        </a:solidFill>
      </dgm:spPr>
      <dgm:t>
        <a:bodyPr/>
        <a:lstStyle/>
        <a:p>
          <a:r>
            <a:rPr lang="en-US" sz="1600" b="0" dirty="0"/>
            <a:t>Learning Resource </a:t>
          </a:r>
          <a:r>
            <a:rPr lang="en-US" sz="1600" b="0" dirty="0" err="1"/>
            <a:t>Centres</a:t>
          </a:r>
          <a:endParaRPr lang="en-GB" sz="1600" b="0" dirty="0"/>
        </a:p>
      </dgm:t>
    </dgm:pt>
    <dgm:pt modelId="{07A3CDA4-8318-4D47-9DAA-4109ABFD0D94}" type="parTrans" cxnId="{F2DDA832-03FC-41C0-922E-3B5480249032}">
      <dgm:prSet/>
      <dgm:spPr/>
      <dgm:t>
        <a:bodyPr/>
        <a:lstStyle/>
        <a:p>
          <a:endParaRPr lang="en-GB"/>
        </a:p>
      </dgm:t>
    </dgm:pt>
    <dgm:pt modelId="{8321CA96-C165-4794-B5CA-12CE033A80ED}" type="sibTrans" cxnId="{F2DDA832-03FC-41C0-922E-3B5480249032}">
      <dgm:prSet/>
      <dgm:spPr/>
      <dgm:t>
        <a:bodyPr/>
        <a:lstStyle/>
        <a:p>
          <a:endParaRPr lang="en-GB"/>
        </a:p>
      </dgm:t>
    </dgm:pt>
    <dgm:pt modelId="{0254285E-5D14-45ED-9BEA-F44FEB6BF0E5}">
      <dgm:prSet phldrT="[Text]" custT="1"/>
      <dgm:spPr>
        <a:solidFill>
          <a:srgbClr val="00A999"/>
        </a:solidFill>
      </dgm:spPr>
      <dgm:t>
        <a:bodyPr/>
        <a:lstStyle/>
        <a:p>
          <a:pPr algn="ctr"/>
          <a:r>
            <a:rPr lang="en-US" sz="1600" b="0" dirty="0"/>
            <a:t>Multi faith Chaplaincy</a:t>
          </a:r>
          <a:endParaRPr lang="en-GB" sz="1600" b="0" dirty="0"/>
        </a:p>
      </dgm:t>
    </dgm:pt>
    <dgm:pt modelId="{72217CA1-B6AA-47EC-B990-65F40A8AA30B}" type="parTrans" cxnId="{CF99008B-906F-4360-AAB2-39A54DBE69DA}">
      <dgm:prSet/>
      <dgm:spPr/>
      <dgm:t>
        <a:bodyPr/>
        <a:lstStyle/>
        <a:p>
          <a:endParaRPr lang="en-GB"/>
        </a:p>
      </dgm:t>
    </dgm:pt>
    <dgm:pt modelId="{9A729EC6-52F5-4399-9AC4-C24C48BA257C}" type="sibTrans" cxnId="{CF99008B-906F-4360-AAB2-39A54DBE69DA}">
      <dgm:prSet/>
      <dgm:spPr/>
      <dgm:t>
        <a:bodyPr/>
        <a:lstStyle/>
        <a:p>
          <a:endParaRPr lang="en-GB"/>
        </a:p>
      </dgm:t>
    </dgm:pt>
    <dgm:pt modelId="{DDF2CB6B-C4A9-4BA1-A10E-93C5CB17C3E4}">
      <dgm:prSet phldrT="[Text]" custT="1"/>
      <dgm:spPr>
        <a:solidFill>
          <a:srgbClr val="00A999"/>
        </a:solidFill>
      </dgm:spPr>
      <dgm:t>
        <a:bodyPr/>
        <a:lstStyle/>
        <a:p>
          <a:r>
            <a:rPr lang="en-US" sz="1600" b="0" dirty="0"/>
            <a:t>CEIAG</a:t>
          </a:r>
          <a:endParaRPr lang="en-GB" sz="1600" b="0" dirty="0"/>
        </a:p>
      </dgm:t>
    </dgm:pt>
    <dgm:pt modelId="{C7790058-605E-4A95-9D2D-0D4AEE66D80F}" type="parTrans" cxnId="{2DA90883-962D-4690-8C70-92A6A14DFF67}">
      <dgm:prSet/>
      <dgm:spPr/>
      <dgm:t>
        <a:bodyPr/>
        <a:lstStyle/>
        <a:p>
          <a:endParaRPr lang="en-GB"/>
        </a:p>
      </dgm:t>
    </dgm:pt>
    <dgm:pt modelId="{782E3AD9-9021-4519-A336-A69114BC3331}" type="sibTrans" cxnId="{2DA90883-962D-4690-8C70-92A6A14DFF67}">
      <dgm:prSet/>
      <dgm:spPr/>
      <dgm:t>
        <a:bodyPr/>
        <a:lstStyle/>
        <a:p>
          <a:endParaRPr lang="en-GB"/>
        </a:p>
      </dgm:t>
    </dgm:pt>
    <dgm:pt modelId="{8B130682-8ACC-4312-B4FC-8077678C7DB9}">
      <dgm:prSet custT="1"/>
      <dgm:spPr>
        <a:solidFill>
          <a:srgbClr val="00A999"/>
        </a:solidFill>
      </dgm:spPr>
      <dgm:t>
        <a:bodyPr/>
        <a:lstStyle/>
        <a:p>
          <a:r>
            <a:rPr lang="en-US" sz="1500" b="0" dirty="0"/>
            <a:t>Counselling</a:t>
          </a:r>
        </a:p>
        <a:p>
          <a:r>
            <a:rPr lang="en-US" sz="1500" b="0" dirty="0"/>
            <a:t>Service</a:t>
          </a:r>
          <a:endParaRPr lang="en-GB" sz="1500" b="0" dirty="0"/>
        </a:p>
      </dgm:t>
    </dgm:pt>
    <dgm:pt modelId="{DCB23803-4000-455D-81AA-83BC2F487B8A}" type="parTrans" cxnId="{A3965988-A1C6-465D-B753-38B8D63F502D}">
      <dgm:prSet/>
      <dgm:spPr/>
      <dgm:t>
        <a:bodyPr/>
        <a:lstStyle/>
        <a:p>
          <a:endParaRPr lang="en-GB"/>
        </a:p>
      </dgm:t>
    </dgm:pt>
    <dgm:pt modelId="{DBA2BFAD-CE15-4B8D-9797-E9569AE5969D}" type="sibTrans" cxnId="{A3965988-A1C6-465D-B753-38B8D63F502D}">
      <dgm:prSet/>
      <dgm:spPr/>
      <dgm:t>
        <a:bodyPr/>
        <a:lstStyle/>
        <a:p>
          <a:endParaRPr lang="en-GB"/>
        </a:p>
      </dgm:t>
    </dgm:pt>
    <dgm:pt modelId="{649D2488-7530-4E07-BDB1-027B4291AED5}">
      <dgm:prSet custT="1"/>
      <dgm:spPr>
        <a:solidFill>
          <a:srgbClr val="00A999"/>
        </a:solidFill>
      </dgm:spPr>
      <dgm:t>
        <a:bodyPr/>
        <a:lstStyle/>
        <a:p>
          <a:r>
            <a:rPr lang="en-GB" sz="1600" b="0" dirty="0"/>
            <a:t>Inclusive Learning</a:t>
          </a:r>
        </a:p>
      </dgm:t>
    </dgm:pt>
    <dgm:pt modelId="{4920AE63-E617-4C7E-94CC-B247F54196C2}" type="parTrans" cxnId="{0A80979E-A976-484B-A8CC-019B50237FEF}">
      <dgm:prSet/>
      <dgm:spPr/>
      <dgm:t>
        <a:bodyPr/>
        <a:lstStyle/>
        <a:p>
          <a:endParaRPr lang="en-GB"/>
        </a:p>
      </dgm:t>
    </dgm:pt>
    <dgm:pt modelId="{D9CAE2BC-5EC9-4349-BB5F-E07858B25234}" type="sibTrans" cxnId="{0A80979E-A976-484B-A8CC-019B50237FEF}">
      <dgm:prSet/>
      <dgm:spPr/>
      <dgm:t>
        <a:bodyPr/>
        <a:lstStyle/>
        <a:p>
          <a:endParaRPr lang="en-GB"/>
        </a:p>
      </dgm:t>
    </dgm:pt>
    <dgm:pt modelId="{A96B7431-A769-4B92-9139-396E57C803C1}" type="pres">
      <dgm:prSet presAssocID="{31480665-21D3-453B-BF69-FEA90469D25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CB06153-BC77-47F7-837E-E6DD2C0881AF}" type="pres">
      <dgm:prSet presAssocID="{20671FB4-C523-427E-9C60-F1D112A8A3B5}" presName="centerShape" presStyleLbl="node0" presStyleIdx="0" presStyleCnt="1" custScaleX="180563" custScaleY="182897" custLinFactNeighborX="0" custLinFactNeighborY="-2722"/>
      <dgm:spPr/>
    </dgm:pt>
    <dgm:pt modelId="{1B539EE4-DA93-428A-AFA5-20B077AFC252}" type="pres">
      <dgm:prSet presAssocID="{97D686A6-1411-47E4-B81F-2F602334CF9A}" presName="node" presStyleLbl="node1" presStyleIdx="0" presStyleCnt="7" custRadScaleRad="97243" custRadScaleInc="0">
        <dgm:presLayoutVars>
          <dgm:bulletEnabled val="1"/>
        </dgm:presLayoutVars>
      </dgm:prSet>
      <dgm:spPr/>
    </dgm:pt>
    <dgm:pt modelId="{02A0E714-B497-4B57-9514-7BB1F60F0CD3}" type="pres">
      <dgm:prSet presAssocID="{97D686A6-1411-47E4-B81F-2F602334CF9A}" presName="dummy" presStyleCnt="0"/>
      <dgm:spPr/>
    </dgm:pt>
    <dgm:pt modelId="{C79CC14D-12E2-4628-8BB2-C4755CC3D03F}" type="pres">
      <dgm:prSet presAssocID="{3DA21FE4-BEB0-4A7D-B849-2B84F5623B1E}" presName="sibTrans" presStyleLbl="sibTrans2D1" presStyleIdx="0" presStyleCnt="7"/>
      <dgm:spPr/>
    </dgm:pt>
    <dgm:pt modelId="{57DCEFA0-5C42-4959-B092-6B6F1EF5CCAB}" type="pres">
      <dgm:prSet presAssocID="{F565C7E8-93ED-44A5-B596-B1113A466DC9}" presName="node" presStyleLbl="node1" presStyleIdx="1" presStyleCnt="7" custRadScaleRad="99587" custRadScaleInc="-7321">
        <dgm:presLayoutVars>
          <dgm:bulletEnabled val="1"/>
        </dgm:presLayoutVars>
      </dgm:prSet>
      <dgm:spPr/>
    </dgm:pt>
    <dgm:pt modelId="{DE8E8171-6529-4FCF-B575-2FACA62A6FC3}" type="pres">
      <dgm:prSet presAssocID="{F565C7E8-93ED-44A5-B596-B1113A466DC9}" presName="dummy" presStyleCnt="0"/>
      <dgm:spPr/>
    </dgm:pt>
    <dgm:pt modelId="{B4E7D53A-0E76-4377-AA7F-8E328C3D199A}" type="pres">
      <dgm:prSet presAssocID="{9B1D9A34-0789-4D2D-BD38-C72012867FCA}" presName="sibTrans" presStyleLbl="sibTrans2D1" presStyleIdx="1" presStyleCnt="7"/>
      <dgm:spPr/>
    </dgm:pt>
    <dgm:pt modelId="{AE26A5EA-E2F6-42A8-A9F9-F88DB1F02E79}" type="pres">
      <dgm:prSet presAssocID="{DDF2CB6B-C4A9-4BA1-A10E-93C5CB17C3E4}" presName="node" presStyleLbl="node1" presStyleIdx="2" presStyleCnt="7" custRadScaleRad="101579" custRadScaleInc="-48115">
        <dgm:presLayoutVars>
          <dgm:bulletEnabled val="1"/>
        </dgm:presLayoutVars>
      </dgm:prSet>
      <dgm:spPr/>
    </dgm:pt>
    <dgm:pt modelId="{E0D290FC-064F-4834-934A-8E655D196F5F}" type="pres">
      <dgm:prSet presAssocID="{DDF2CB6B-C4A9-4BA1-A10E-93C5CB17C3E4}" presName="dummy" presStyleCnt="0"/>
      <dgm:spPr/>
    </dgm:pt>
    <dgm:pt modelId="{99370B77-5460-41E1-A5FB-C3F5DB91DEB5}" type="pres">
      <dgm:prSet presAssocID="{782E3AD9-9021-4519-A336-A69114BC3331}" presName="sibTrans" presStyleLbl="sibTrans2D1" presStyleIdx="2" presStyleCnt="7"/>
      <dgm:spPr/>
    </dgm:pt>
    <dgm:pt modelId="{32F76CDD-15FF-4E2B-B52D-C22B12A39F5C}" type="pres">
      <dgm:prSet presAssocID="{76083F23-A46D-406A-A5D3-3C47E6700377}" presName="node" presStyleLbl="node1" presStyleIdx="3" presStyleCnt="7" custRadScaleRad="98301" custRadScaleInc="-82011">
        <dgm:presLayoutVars>
          <dgm:bulletEnabled val="1"/>
        </dgm:presLayoutVars>
      </dgm:prSet>
      <dgm:spPr/>
    </dgm:pt>
    <dgm:pt modelId="{22629E4F-55E3-48FF-B85D-48348EDC107E}" type="pres">
      <dgm:prSet presAssocID="{76083F23-A46D-406A-A5D3-3C47E6700377}" presName="dummy" presStyleCnt="0"/>
      <dgm:spPr/>
    </dgm:pt>
    <dgm:pt modelId="{4155C7A8-875E-410F-861B-FEC4155EBB3C}" type="pres">
      <dgm:prSet presAssocID="{8321CA96-C165-4794-B5CA-12CE033A80ED}" presName="sibTrans" presStyleLbl="sibTrans2D1" presStyleIdx="3" presStyleCnt="7"/>
      <dgm:spPr/>
    </dgm:pt>
    <dgm:pt modelId="{B2F5EF6B-4239-4C6F-BC46-CA598345A4F0}" type="pres">
      <dgm:prSet presAssocID="{0254285E-5D14-45ED-9BEA-F44FEB6BF0E5}" presName="node" presStyleLbl="node1" presStyleIdx="4" presStyleCnt="7" custScaleX="104635" custScaleY="107297" custRadScaleRad="88614" custRadScaleInc="-66347">
        <dgm:presLayoutVars>
          <dgm:bulletEnabled val="1"/>
        </dgm:presLayoutVars>
      </dgm:prSet>
      <dgm:spPr/>
    </dgm:pt>
    <dgm:pt modelId="{8B96CE8F-B775-40DB-963F-AB5CE2A75978}" type="pres">
      <dgm:prSet presAssocID="{0254285E-5D14-45ED-9BEA-F44FEB6BF0E5}" presName="dummy" presStyleCnt="0"/>
      <dgm:spPr/>
    </dgm:pt>
    <dgm:pt modelId="{B6CA80D8-3684-45A3-AB0B-8ED345E640E0}" type="pres">
      <dgm:prSet presAssocID="{9A729EC6-52F5-4399-9AC4-C24C48BA257C}" presName="sibTrans" presStyleLbl="sibTrans2D1" presStyleIdx="4" presStyleCnt="7"/>
      <dgm:spPr/>
    </dgm:pt>
    <dgm:pt modelId="{96F49697-0424-493D-99DC-4D4F45081A54}" type="pres">
      <dgm:prSet presAssocID="{649D2488-7530-4E07-BDB1-027B4291AED5}" presName="node" presStyleLbl="node1" presStyleIdx="5" presStyleCnt="7">
        <dgm:presLayoutVars>
          <dgm:bulletEnabled val="1"/>
        </dgm:presLayoutVars>
      </dgm:prSet>
      <dgm:spPr/>
    </dgm:pt>
    <dgm:pt modelId="{1A9FFECA-1C6B-46B7-B803-A30761BB364D}" type="pres">
      <dgm:prSet presAssocID="{649D2488-7530-4E07-BDB1-027B4291AED5}" presName="dummy" presStyleCnt="0"/>
      <dgm:spPr/>
    </dgm:pt>
    <dgm:pt modelId="{F7500CEE-639E-423D-AA6E-FA5C2A9D38FA}" type="pres">
      <dgm:prSet presAssocID="{D9CAE2BC-5EC9-4349-BB5F-E07858B25234}" presName="sibTrans" presStyleLbl="sibTrans2D1" presStyleIdx="5" presStyleCnt="7"/>
      <dgm:spPr/>
    </dgm:pt>
    <dgm:pt modelId="{CFB2130B-3033-48BD-A8DA-11C8F922AE09}" type="pres">
      <dgm:prSet presAssocID="{8B130682-8ACC-4312-B4FC-8077678C7DB9}" presName="node" presStyleLbl="node1" presStyleIdx="6" presStyleCnt="7">
        <dgm:presLayoutVars>
          <dgm:bulletEnabled val="1"/>
        </dgm:presLayoutVars>
      </dgm:prSet>
      <dgm:spPr/>
    </dgm:pt>
    <dgm:pt modelId="{12147D91-7B2B-4423-92D3-FA15CDDB61DA}" type="pres">
      <dgm:prSet presAssocID="{8B130682-8ACC-4312-B4FC-8077678C7DB9}" presName="dummy" presStyleCnt="0"/>
      <dgm:spPr/>
    </dgm:pt>
    <dgm:pt modelId="{C65574B8-8FD9-439A-B50F-2EB435814335}" type="pres">
      <dgm:prSet presAssocID="{DBA2BFAD-CE15-4B8D-9797-E9569AE5969D}" presName="sibTrans" presStyleLbl="sibTrans2D1" presStyleIdx="6" presStyleCnt="7"/>
      <dgm:spPr/>
    </dgm:pt>
  </dgm:ptLst>
  <dgm:cxnLst>
    <dgm:cxn modelId="{9A70000A-D530-4933-8A80-EA43548D01F7}" type="presOf" srcId="{31480665-21D3-453B-BF69-FEA90469D254}" destId="{A96B7431-A769-4B92-9139-396E57C803C1}" srcOrd="0" destOrd="0" presId="urn:microsoft.com/office/officeart/2005/8/layout/radial6"/>
    <dgm:cxn modelId="{BB31E70E-7438-4C75-950D-D0DD00E9C99A}" srcId="{20671FB4-C523-427E-9C60-F1D112A8A3B5}" destId="{F565C7E8-93ED-44A5-B596-B1113A466DC9}" srcOrd="1" destOrd="0" parTransId="{DC9A7643-AA0D-47BD-85D4-7EE24722BB25}" sibTransId="{9B1D9A34-0789-4D2D-BD38-C72012867FCA}"/>
    <dgm:cxn modelId="{5B31D311-4841-4C17-9B74-86947B7BBE86}" type="presOf" srcId="{782E3AD9-9021-4519-A336-A69114BC3331}" destId="{99370B77-5460-41E1-A5FB-C3F5DB91DEB5}" srcOrd="0" destOrd="0" presId="urn:microsoft.com/office/officeart/2005/8/layout/radial6"/>
    <dgm:cxn modelId="{17569114-67DA-4554-AE6C-EBFA62B0A135}" type="presOf" srcId="{76083F23-A46D-406A-A5D3-3C47E6700377}" destId="{32F76CDD-15FF-4E2B-B52D-C22B12A39F5C}" srcOrd="0" destOrd="0" presId="urn:microsoft.com/office/officeart/2005/8/layout/radial6"/>
    <dgm:cxn modelId="{1D2E2120-28C2-4BA4-8331-53EEB4771401}" type="presOf" srcId="{F565C7E8-93ED-44A5-B596-B1113A466DC9}" destId="{57DCEFA0-5C42-4959-B092-6B6F1EF5CCAB}" srcOrd="0" destOrd="0" presId="urn:microsoft.com/office/officeart/2005/8/layout/radial6"/>
    <dgm:cxn modelId="{F2DDA832-03FC-41C0-922E-3B5480249032}" srcId="{20671FB4-C523-427E-9C60-F1D112A8A3B5}" destId="{76083F23-A46D-406A-A5D3-3C47E6700377}" srcOrd="3" destOrd="0" parTransId="{07A3CDA4-8318-4D47-9DAA-4109ABFD0D94}" sibTransId="{8321CA96-C165-4794-B5CA-12CE033A80ED}"/>
    <dgm:cxn modelId="{11A3FE39-8BA2-4BED-8455-D5AACEBB205B}" type="presOf" srcId="{9B1D9A34-0789-4D2D-BD38-C72012867FCA}" destId="{B4E7D53A-0E76-4377-AA7F-8E328C3D199A}" srcOrd="0" destOrd="0" presId="urn:microsoft.com/office/officeart/2005/8/layout/radial6"/>
    <dgm:cxn modelId="{F0A87A3C-403F-4422-A165-C6DC6781B70A}" type="presOf" srcId="{0254285E-5D14-45ED-9BEA-F44FEB6BF0E5}" destId="{B2F5EF6B-4239-4C6F-BC46-CA598345A4F0}" srcOrd="0" destOrd="0" presId="urn:microsoft.com/office/officeart/2005/8/layout/radial6"/>
    <dgm:cxn modelId="{140C535B-C82A-4794-8CC5-E0D4D7271691}" type="presOf" srcId="{97D686A6-1411-47E4-B81F-2F602334CF9A}" destId="{1B539EE4-DA93-428A-AFA5-20B077AFC252}" srcOrd="0" destOrd="0" presId="urn:microsoft.com/office/officeart/2005/8/layout/radial6"/>
    <dgm:cxn modelId="{3D062471-263E-4553-A977-64FAB6A799C2}" type="presOf" srcId="{D9CAE2BC-5EC9-4349-BB5F-E07858B25234}" destId="{F7500CEE-639E-423D-AA6E-FA5C2A9D38FA}" srcOrd="0" destOrd="0" presId="urn:microsoft.com/office/officeart/2005/8/layout/radial6"/>
    <dgm:cxn modelId="{82E87A51-71ED-4675-A00D-0EF8BD6C84BF}" type="presOf" srcId="{DBA2BFAD-CE15-4B8D-9797-E9569AE5969D}" destId="{C65574B8-8FD9-439A-B50F-2EB435814335}" srcOrd="0" destOrd="0" presId="urn:microsoft.com/office/officeart/2005/8/layout/radial6"/>
    <dgm:cxn modelId="{9284F971-C8EE-4C54-B860-7E049FBD0B7C}" type="presOf" srcId="{3DA21FE4-BEB0-4A7D-B849-2B84F5623B1E}" destId="{C79CC14D-12E2-4628-8BB2-C4755CC3D03F}" srcOrd="0" destOrd="0" presId="urn:microsoft.com/office/officeart/2005/8/layout/radial6"/>
    <dgm:cxn modelId="{9C416F76-F43C-43DE-8C63-79B11BA2CDFF}" type="presOf" srcId="{DDF2CB6B-C4A9-4BA1-A10E-93C5CB17C3E4}" destId="{AE26A5EA-E2F6-42A8-A9F9-F88DB1F02E79}" srcOrd="0" destOrd="0" presId="urn:microsoft.com/office/officeart/2005/8/layout/radial6"/>
    <dgm:cxn modelId="{2DA90883-962D-4690-8C70-92A6A14DFF67}" srcId="{20671FB4-C523-427E-9C60-F1D112A8A3B5}" destId="{DDF2CB6B-C4A9-4BA1-A10E-93C5CB17C3E4}" srcOrd="2" destOrd="0" parTransId="{C7790058-605E-4A95-9D2D-0D4AEE66D80F}" sibTransId="{782E3AD9-9021-4519-A336-A69114BC3331}"/>
    <dgm:cxn modelId="{A3965988-A1C6-465D-B753-38B8D63F502D}" srcId="{20671FB4-C523-427E-9C60-F1D112A8A3B5}" destId="{8B130682-8ACC-4312-B4FC-8077678C7DB9}" srcOrd="6" destOrd="0" parTransId="{DCB23803-4000-455D-81AA-83BC2F487B8A}" sibTransId="{DBA2BFAD-CE15-4B8D-9797-E9569AE5969D}"/>
    <dgm:cxn modelId="{CF99008B-906F-4360-AAB2-39A54DBE69DA}" srcId="{20671FB4-C523-427E-9C60-F1D112A8A3B5}" destId="{0254285E-5D14-45ED-9BEA-F44FEB6BF0E5}" srcOrd="4" destOrd="0" parTransId="{72217CA1-B6AA-47EC-B990-65F40A8AA30B}" sibTransId="{9A729EC6-52F5-4399-9AC4-C24C48BA257C}"/>
    <dgm:cxn modelId="{BC4D5F9E-E837-4A45-BC1F-B3F67944283C}" type="presOf" srcId="{649D2488-7530-4E07-BDB1-027B4291AED5}" destId="{96F49697-0424-493D-99DC-4D4F45081A54}" srcOrd="0" destOrd="0" presId="urn:microsoft.com/office/officeart/2005/8/layout/radial6"/>
    <dgm:cxn modelId="{0A80979E-A976-484B-A8CC-019B50237FEF}" srcId="{20671FB4-C523-427E-9C60-F1D112A8A3B5}" destId="{649D2488-7530-4E07-BDB1-027B4291AED5}" srcOrd="5" destOrd="0" parTransId="{4920AE63-E617-4C7E-94CC-B247F54196C2}" sibTransId="{D9CAE2BC-5EC9-4349-BB5F-E07858B25234}"/>
    <dgm:cxn modelId="{70E2ABA2-FFDB-4858-908C-16D368111E22}" srcId="{20671FB4-C523-427E-9C60-F1D112A8A3B5}" destId="{97D686A6-1411-47E4-B81F-2F602334CF9A}" srcOrd="0" destOrd="0" parTransId="{9D19169D-C4D1-4248-8006-7431B544836F}" sibTransId="{3DA21FE4-BEB0-4A7D-B849-2B84F5623B1E}"/>
    <dgm:cxn modelId="{9A98F2A5-5DCC-4D00-83BB-6F563D791329}" type="presOf" srcId="{9A729EC6-52F5-4399-9AC4-C24C48BA257C}" destId="{B6CA80D8-3684-45A3-AB0B-8ED345E640E0}" srcOrd="0" destOrd="0" presId="urn:microsoft.com/office/officeart/2005/8/layout/radial6"/>
    <dgm:cxn modelId="{4E0879B8-D47F-4420-B79F-E55B3DADCF09}" type="presOf" srcId="{8321CA96-C165-4794-B5CA-12CE033A80ED}" destId="{4155C7A8-875E-410F-861B-FEC4155EBB3C}" srcOrd="0" destOrd="0" presId="urn:microsoft.com/office/officeart/2005/8/layout/radial6"/>
    <dgm:cxn modelId="{D0776AEA-C460-45F8-9172-AC8077CFFB5C}" type="presOf" srcId="{8B130682-8ACC-4312-B4FC-8077678C7DB9}" destId="{CFB2130B-3033-48BD-A8DA-11C8F922AE09}" srcOrd="0" destOrd="0" presId="urn:microsoft.com/office/officeart/2005/8/layout/radial6"/>
    <dgm:cxn modelId="{2F4FC7FB-015A-4F69-8936-F80DE6EC791C}" type="presOf" srcId="{20671FB4-C523-427E-9C60-F1D112A8A3B5}" destId="{1CB06153-BC77-47F7-837E-E6DD2C0881AF}" srcOrd="0" destOrd="0" presId="urn:microsoft.com/office/officeart/2005/8/layout/radial6"/>
    <dgm:cxn modelId="{89E32AFE-69BE-46C0-BD5B-0A96EF72DB38}" srcId="{31480665-21D3-453B-BF69-FEA90469D254}" destId="{20671FB4-C523-427E-9C60-F1D112A8A3B5}" srcOrd="0" destOrd="0" parTransId="{0B617FFA-E94D-4937-889E-7196E8166CB0}" sibTransId="{7604888C-142A-45F2-8400-30BEFD556427}"/>
    <dgm:cxn modelId="{A45EB051-54DE-41EE-8AE1-DFE914E46E25}" type="presParOf" srcId="{A96B7431-A769-4B92-9139-396E57C803C1}" destId="{1CB06153-BC77-47F7-837E-E6DD2C0881AF}" srcOrd="0" destOrd="0" presId="urn:microsoft.com/office/officeart/2005/8/layout/radial6"/>
    <dgm:cxn modelId="{56705ECD-248C-4D67-A9CF-4A984DB014B5}" type="presParOf" srcId="{A96B7431-A769-4B92-9139-396E57C803C1}" destId="{1B539EE4-DA93-428A-AFA5-20B077AFC252}" srcOrd="1" destOrd="0" presId="urn:microsoft.com/office/officeart/2005/8/layout/radial6"/>
    <dgm:cxn modelId="{AB36A8C9-3F7C-4413-BCE8-C350D1E27A53}" type="presParOf" srcId="{A96B7431-A769-4B92-9139-396E57C803C1}" destId="{02A0E714-B497-4B57-9514-7BB1F60F0CD3}" srcOrd="2" destOrd="0" presId="urn:microsoft.com/office/officeart/2005/8/layout/radial6"/>
    <dgm:cxn modelId="{38BB4100-604A-4D70-9673-DDBCEE31C416}" type="presParOf" srcId="{A96B7431-A769-4B92-9139-396E57C803C1}" destId="{C79CC14D-12E2-4628-8BB2-C4755CC3D03F}" srcOrd="3" destOrd="0" presId="urn:microsoft.com/office/officeart/2005/8/layout/radial6"/>
    <dgm:cxn modelId="{F4B89BC5-D1E5-4289-B28B-380BA15AB9CA}" type="presParOf" srcId="{A96B7431-A769-4B92-9139-396E57C803C1}" destId="{57DCEFA0-5C42-4959-B092-6B6F1EF5CCAB}" srcOrd="4" destOrd="0" presId="urn:microsoft.com/office/officeart/2005/8/layout/radial6"/>
    <dgm:cxn modelId="{EAF75745-CB58-495F-9942-E656E79D76F9}" type="presParOf" srcId="{A96B7431-A769-4B92-9139-396E57C803C1}" destId="{DE8E8171-6529-4FCF-B575-2FACA62A6FC3}" srcOrd="5" destOrd="0" presId="urn:microsoft.com/office/officeart/2005/8/layout/radial6"/>
    <dgm:cxn modelId="{703129D5-DE2F-48A5-A796-CC7BD2E2541E}" type="presParOf" srcId="{A96B7431-A769-4B92-9139-396E57C803C1}" destId="{B4E7D53A-0E76-4377-AA7F-8E328C3D199A}" srcOrd="6" destOrd="0" presId="urn:microsoft.com/office/officeart/2005/8/layout/radial6"/>
    <dgm:cxn modelId="{AC5CDCCF-2AAA-4967-BDB2-46EF09445303}" type="presParOf" srcId="{A96B7431-A769-4B92-9139-396E57C803C1}" destId="{AE26A5EA-E2F6-42A8-A9F9-F88DB1F02E79}" srcOrd="7" destOrd="0" presId="urn:microsoft.com/office/officeart/2005/8/layout/radial6"/>
    <dgm:cxn modelId="{81A6CD65-7F2C-45C3-833A-9EE62A15ED1D}" type="presParOf" srcId="{A96B7431-A769-4B92-9139-396E57C803C1}" destId="{E0D290FC-064F-4834-934A-8E655D196F5F}" srcOrd="8" destOrd="0" presId="urn:microsoft.com/office/officeart/2005/8/layout/radial6"/>
    <dgm:cxn modelId="{2FF7118B-2E50-4A31-84F6-47CC6FC2BE0B}" type="presParOf" srcId="{A96B7431-A769-4B92-9139-396E57C803C1}" destId="{99370B77-5460-41E1-A5FB-C3F5DB91DEB5}" srcOrd="9" destOrd="0" presId="urn:microsoft.com/office/officeart/2005/8/layout/radial6"/>
    <dgm:cxn modelId="{D6E36FCD-1ADD-459F-B18A-31115550FA95}" type="presParOf" srcId="{A96B7431-A769-4B92-9139-396E57C803C1}" destId="{32F76CDD-15FF-4E2B-B52D-C22B12A39F5C}" srcOrd="10" destOrd="0" presId="urn:microsoft.com/office/officeart/2005/8/layout/radial6"/>
    <dgm:cxn modelId="{BC065ED8-E533-4A5B-80F9-6279DE4C3CEB}" type="presParOf" srcId="{A96B7431-A769-4B92-9139-396E57C803C1}" destId="{22629E4F-55E3-48FF-B85D-48348EDC107E}" srcOrd="11" destOrd="0" presId="urn:microsoft.com/office/officeart/2005/8/layout/radial6"/>
    <dgm:cxn modelId="{CA8AF288-DF8E-4422-8014-A05D14DC2F1C}" type="presParOf" srcId="{A96B7431-A769-4B92-9139-396E57C803C1}" destId="{4155C7A8-875E-410F-861B-FEC4155EBB3C}" srcOrd="12" destOrd="0" presId="urn:microsoft.com/office/officeart/2005/8/layout/radial6"/>
    <dgm:cxn modelId="{526A73EC-BBA9-4656-9448-533F1B483BFF}" type="presParOf" srcId="{A96B7431-A769-4B92-9139-396E57C803C1}" destId="{B2F5EF6B-4239-4C6F-BC46-CA598345A4F0}" srcOrd="13" destOrd="0" presId="urn:microsoft.com/office/officeart/2005/8/layout/radial6"/>
    <dgm:cxn modelId="{79888309-3B1F-4D98-A4D7-D62399236D23}" type="presParOf" srcId="{A96B7431-A769-4B92-9139-396E57C803C1}" destId="{8B96CE8F-B775-40DB-963F-AB5CE2A75978}" srcOrd="14" destOrd="0" presId="urn:microsoft.com/office/officeart/2005/8/layout/radial6"/>
    <dgm:cxn modelId="{E7330D08-ED81-4919-A57F-74A92F6241E6}" type="presParOf" srcId="{A96B7431-A769-4B92-9139-396E57C803C1}" destId="{B6CA80D8-3684-45A3-AB0B-8ED345E640E0}" srcOrd="15" destOrd="0" presId="urn:microsoft.com/office/officeart/2005/8/layout/radial6"/>
    <dgm:cxn modelId="{C45CDA30-C30F-4AB4-A5DF-E14455B21BCD}" type="presParOf" srcId="{A96B7431-A769-4B92-9139-396E57C803C1}" destId="{96F49697-0424-493D-99DC-4D4F45081A54}" srcOrd="16" destOrd="0" presId="urn:microsoft.com/office/officeart/2005/8/layout/radial6"/>
    <dgm:cxn modelId="{D53473B1-D227-4F0A-B64E-D3E266C63F48}" type="presParOf" srcId="{A96B7431-A769-4B92-9139-396E57C803C1}" destId="{1A9FFECA-1C6B-46B7-B803-A30761BB364D}" srcOrd="17" destOrd="0" presId="urn:microsoft.com/office/officeart/2005/8/layout/radial6"/>
    <dgm:cxn modelId="{945059C6-6F4D-4E27-A1BE-84CF2ADD1645}" type="presParOf" srcId="{A96B7431-A769-4B92-9139-396E57C803C1}" destId="{F7500CEE-639E-423D-AA6E-FA5C2A9D38FA}" srcOrd="18" destOrd="0" presId="urn:microsoft.com/office/officeart/2005/8/layout/radial6"/>
    <dgm:cxn modelId="{C53E151F-F33E-47E6-9B7A-56F95FF133B1}" type="presParOf" srcId="{A96B7431-A769-4B92-9139-396E57C803C1}" destId="{CFB2130B-3033-48BD-A8DA-11C8F922AE09}" srcOrd="19" destOrd="0" presId="urn:microsoft.com/office/officeart/2005/8/layout/radial6"/>
    <dgm:cxn modelId="{1002CA39-926E-45FF-87D0-E104C9530637}" type="presParOf" srcId="{A96B7431-A769-4B92-9139-396E57C803C1}" destId="{12147D91-7B2B-4423-92D3-FA15CDDB61DA}" srcOrd="20" destOrd="0" presId="urn:microsoft.com/office/officeart/2005/8/layout/radial6"/>
    <dgm:cxn modelId="{9B94E458-1BCA-4A90-9BAA-D5762D3C19BA}" type="presParOf" srcId="{A96B7431-A769-4B92-9139-396E57C803C1}" destId="{C65574B8-8FD9-439A-B50F-2EB435814335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E9D58-2DE8-472E-ACAF-9BCAA479F89F}">
      <dsp:nvSpPr>
        <dsp:cNvPr id="0" name=""/>
        <dsp:cNvSpPr/>
      </dsp:nvSpPr>
      <dsp:spPr>
        <a:xfrm>
          <a:off x="2567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FAP 5 </a:t>
          </a:r>
        </a:p>
      </dsp:txBody>
      <dsp:txXfrm>
        <a:off x="459544" y="1718692"/>
        <a:ext cx="1370930" cy="913953"/>
      </dsp:txXfrm>
    </dsp:sp>
    <dsp:sp modelId="{1255EED6-E0F9-40C7-82B9-3BCE5685B573}">
      <dsp:nvSpPr>
        <dsp:cNvPr id="0" name=""/>
        <dsp:cNvSpPr/>
      </dsp:nvSpPr>
      <dsp:spPr>
        <a:xfrm>
          <a:off x="2058962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Mock 2</a:t>
          </a:r>
        </a:p>
      </dsp:txBody>
      <dsp:txXfrm>
        <a:off x="2515939" y="1718692"/>
        <a:ext cx="1370930" cy="913953"/>
      </dsp:txXfrm>
    </dsp:sp>
    <dsp:sp modelId="{34EB12AF-B8E4-4809-A673-90470C56D611}">
      <dsp:nvSpPr>
        <dsp:cNvPr id="0" name=""/>
        <dsp:cNvSpPr/>
      </dsp:nvSpPr>
      <dsp:spPr>
        <a:xfrm>
          <a:off x="411535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Mock 3</a:t>
          </a:r>
        </a:p>
      </dsp:txBody>
      <dsp:txXfrm>
        <a:off x="4572335" y="1718692"/>
        <a:ext cx="1370930" cy="913953"/>
      </dsp:txXfrm>
    </dsp:sp>
    <dsp:sp modelId="{64C03282-BAD2-446F-B915-81676E657D8A}">
      <dsp:nvSpPr>
        <dsp:cNvPr id="0" name=""/>
        <dsp:cNvSpPr/>
      </dsp:nvSpPr>
      <dsp:spPr>
        <a:xfrm>
          <a:off x="6171753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6628730" y="1718692"/>
        <a:ext cx="1370930" cy="913953"/>
      </dsp:txXfrm>
    </dsp:sp>
    <dsp:sp modelId="{9B04BDFB-8BC9-49C0-BB7B-A6A387DE51DE}">
      <dsp:nvSpPr>
        <dsp:cNvPr id="0" name=""/>
        <dsp:cNvSpPr/>
      </dsp:nvSpPr>
      <dsp:spPr>
        <a:xfrm>
          <a:off x="822814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Exams</a:t>
          </a:r>
        </a:p>
      </dsp:txBody>
      <dsp:txXfrm>
        <a:off x="8685125" y="1718692"/>
        <a:ext cx="1370930" cy="913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E9D58-2DE8-472E-ACAF-9BCAA479F89F}">
      <dsp:nvSpPr>
        <dsp:cNvPr id="0" name=""/>
        <dsp:cNvSpPr/>
      </dsp:nvSpPr>
      <dsp:spPr>
        <a:xfrm>
          <a:off x="2567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WAG</a:t>
          </a:r>
        </a:p>
      </dsp:txBody>
      <dsp:txXfrm>
        <a:off x="459544" y="1718692"/>
        <a:ext cx="1370930" cy="913953"/>
      </dsp:txXfrm>
    </dsp:sp>
    <dsp:sp modelId="{1255EED6-E0F9-40C7-82B9-3BCE5685B573}">
      <dsp:nvSpPr>
        <dsp:cNvPr id="0" name=""/>
        <dsp:cNvSpPr/>
      </dsp:nvSpPr>
      <dsp:spPr>
        <a:xfrm>
          <a:off x="2058962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 dirty="0"/>
        </a:p>
      </dsp:txBody>
      <dsp:txXfrm>
        <a:off x="2515939" y="1718692"/>
        <a:ext cx="1370930" cy="913953"/>
      </dsp:txXfrm>
    </dsp:sp>
    <dsp:sp modelId="{34EB12AF-B8E4-4809-A673-90470C56D611}">
      <dsp:nvSpPr>
        <dsp:cNvPr id="0" name=""/>
        <dsp:cNvSpPr/>
      </dsp:nvSpPr>
      <dsp:spPr>
        <a:xfrm>
          <a:off x="411535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WAG</a:t>
          </a:r>
        </a:p>
      </dsp:txBody>
      <dsp:txXfrm>
        <a:off x="4572335" y="1718692"/>
        <a:ext cx="1370930" cy="913953"/>
      </dsp:txXfrm>
    </dsp:sp>
    <dsp:sp modelId="{64C03282-BAD2-446F-B915-81676E657D8A}">
      <dsp:nvSpPr>
        <dsp:cNvPr id="0" name=""/>
        <dsp:cNvSpPr/>
      </dsp:nvSpPr>
      <dsp:spPr>
        <a:xfrm>
          <a:off x="6171753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WAG</a:t>
          </a:r>
        </a:p>
      </dsp:txBody>
      <dsp:txXfrm>
        <a:off x="6628730" y="1718692"/>
        <a:ext cx="1370930" cy="913953"/>
      </dsp:txXfrm>
    </dsp:sp>
    <dsp:sp modelId="{9B04BDFB-8BC9-49C0-BB7B-A6A387DE51DE}">
      <dsp:nvSpPr>
        <dsp:cNvPr id="0" name=""/>
        <dsp:cNvSpPr/>
      </dsp:nvSpPr>
      <dsp:spPr>
        <a:xfrm>
          <a:off x="822814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CAs</a:t>
          </a:r>
        </a:p>
      </dsp:txBody>
      <dsp:txXfrm>
        <a:off x="8685125" y="1718692"/>
        <a:ext cx="1370930" cy="9139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E9D58-2DE8-472E-ACAF-9BCAA479F89F}">
      <dsp:nvSpPr>
        <dsp:cNvPr id="0" name=""/>
        <dsp:cNvSpPr/>
      </dsp:nvSpPr>
      <dsp:spPr>
        <a:xfrm>
          <a:off x="2567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WAG</a:t>
          </a:r>
        </a:p>
      </dsp:txBody>
      <dsp:txXfrm>
        <a:off x="459544" y="1718692"/>
        <a:ext cx="1370930" cy="913953"/>
      </dsp:txXfrm>
    </dsp:sp>
    <dsp:sp modelId="{1255EED6-E0F9-40C7-82B9-3BCE5685B573}">
      <dsp:nvSpPr>
        <dsp:cNvPr id="0" name=""/>
        <dsp:cNvSpPr/>
      </dsp:nvSpPr>
      <dsp:spPr>
        <a:xfrm>
          <a:off x="2058962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CA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Unit 3</a:t>
          </a:r>
        </a:p>
      </dsp:txBody>
      <dsp:txXfrm>
        <a:off x="2515939" y="1718692"/>
        <a:ext cx="1370930" cy="913953"/>
      </dsp:txXfrm>
    </dsp:sp>
    <dsp:sp modelId="{34EB12AF-B8E4-4809-A673-90470C56D611}">
      <dsp:nvSpPr>
        <dsp:cNvPr id="0" name=""/>
        <dsp:cNvSpPr/>
      </dsp:nvSpPr>
      <dsp:spPr>
        <a:xfrm>
          <a:off x="411535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Mock 2</a:t>
          </a:r>
        </a:p>
      </dsp:txBody>
      <dsp:txXfrm>
        <a:off x="4572335" y="1718692"/>
        <a:ext cx="1370930" cy="913953"/>
      </dsp:txXfrm>
    </dsp:sp>
    <dsp:sp modelId="{64C03282-BAD2-446F-B915-81676E657D8A}">
      <dsp:nvSpPr>
        <dsp:cNvPr id="0" name=""/>
        <dsp:cNvSpPr/>
      </dsp:nvSpPr>
      <dsp:spPr>
        <a:xfrm>
          <a:off x="6171753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6628730" y="1718692"/>
        <a:ext cx="1370930" cy="913953"/>
      </dsp:txXfrm>
    </dsp:sp>
    <dsp:sp modelId="{9B04BDFB-8BC9-49C0-BB7B-A6A387DE51DE}">
      <dsp:nvSpPr>
        <dsp:cNvPr id="0" name=""/>
        <dsp:cNvSpPr/>
      </dsp:nvSpPr>
      <dsp:spPr>
        <a:xfrm>
          <a:off x="822814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Exams</a:t>
          </a:r>
        </a:p>
      </dsp:txBody>
      <dsp:txXfrm>
        <a:off x="8685125" y="1718692"/>
        <a:ext cx="1370930" cy="913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574B8-8FD9-439A-B50F-2EB435814335}">
      <dsp:nvSpPr>
        <dsp:cNvPr id="0" name=""/>
        <dsp:cNvSpPr/>
      </dsp:nvSpPr>
      <dsp:spPr>
        <a:xfrm>
          <a:off x="1643018" y="723773"/>
          <a:ext cx="5366772" cy="5366772"/>
        </a:xfrm>
        <a:prstGeom prst="blockArc">
          <a:avLst>
            <a:gd name="adj1" fmla="val 13236138"/>
            <a:gd name="adj2" fmla="val 16277653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00CEE-639E-423D-AA6E-FA5C2A9D38FA}">
      <dsp:nvSpPr>
        <dsp:cNvPr id="0" name=""/>
        <dsp:cNvSpPr/>
      </dsp:nvSpPr>
      <dsp:spPr>
        <a:xfrm>
          <a:off x="1702443" y="651908"/>
          <a:ext cx="5366772" cy="5366772"/>
        </a:xfrm>
        <a:prstGeom prst="blockArc">
          <a:avLst>
            <a:gd name="adj1" fmla="val 10028571"/>
            <a:gd name="adj2" fmla="val 13114286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CA80D8-3684-45A3-AB0B-8ED345E640E0}">
      <dsp:nvSpPr>
        <dsp:cNvPr id="0" name=""/>
        <dsp:cNvSpPr/>
      </dsp:nvSpPr>
      <dsp:spPr>
        <a:xfrm>
          <a:off x="1604708" y="323804"/>
          <a:ext cx="5366772" cy="5366772"/>
        </a:xfrm>
        <a:prstGeom prst="blockArc">
          <a:avLst>
            <a:gd name="adj1" fmla="val 6030349"/>
            <a:gd name="adj2" fmla="val 9580926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5C7A8-875E-410F-861B-FEC4155EBB3C}">
      <dsp:nvSpPr>
        <dsp:cNvPr id="0" name=""/>
        <dsp:cNvSpPr/>
      </dsp:nvSpPr>
      <dsp:spPr>
        <a:xfrm>
          <a:off x="1954297" y="413821"/>
          <a:ext cx="5366772" cy="5366772"/>
        </a:xfrm>
        <a:prstGeom prst="blockArc">
          <a:avLst>
            <a:gd name="adj1" fmla="val 3466863"/>
            <a:gd name="adj2" fmla="val 6502407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70B77-5460-41E1-A5FB-C3F5DB91DEB5}">
      <dsp:nvSpPr>
        <dsp:cNvPr id="0" name=""/>
        <dsp:cNvSpPr/>
      </dsp:nvSpPr>
      <dsp:spPr>
        <a:xfrm>
          <a:off x="1754060" y="553392"/>
          <a:ext cx="5366772" cy="5366772"/>
        </a:xfrm>
        <a:prstGeom prst="blockArc">
          <a:avLst>
            <a:gd name="adj1" fmla="val 410294"/>
            <a:gd name="adj2" fmla="val 3147825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7D53A-0E76-4377-AA7F-8E328C3D199A}">
      <dsp:nvSpPr>
        <dsp:cNvPr id="0" name=""/>
        <dsp:cNvSpPr/>
      </dsp:nvSpPr>
      <dsp:spPr>
        <a:xfrm>
          <a:off x="1739876" y="712292"/>
          <a:ext cx="5366772" cy="5366772"/>
        </a:xfrm>
        <a:prstGeom prst="blockArc">
          <a:avLst>
            <a:gd name="adj1" fmla="val 19118481"/>
            <a:gd name="adj2" fmla="val 201811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CC14D-12E2-4628-8BB2-C4755CC3D03F}">
      <dsp:nvSpPr>
        <dsp:cNvPr id="0" name=""/>
        <dsp:cNvSpPr/>
      </dsp:nvSpPr>
      <dsp:spPr>
        <a:xfrm>
          <a:off x="1750254" y="724010"/>
          <a:ext cx="5366772" cy="5366772"/>
        </a:xfrm>
        <a:prstGeom prst="blockArc">
          <a:avLst>
            <a:gd name="adj1" fmla="val 16137525"/>
            <a:gd name="adj2" fmla="val 19098029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06153-BC77-47F7-837E-E6DD2C0881AF}">
      <dsp:nvSpPr>
        <dsp:cNvPr id="0" name=""/>
        <dsp:cNvSpPr/>
      </dsp:nvSpPr>
      <dsp:spPr>
        <a:xfrm>
          <a:off x="2508503" y="1290471"/>
          <a:ext cx="3754652" cy="3803186"/>
        </a:xfrm>
        <a:prstGeom prst="ellipse">
          <a:avLst/>
        </a:prstGeom>
        <a:solidFill>
          <a:srgbClr val="FDC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b="1" kern="1200" dirty="0">
              <a:solidFill>
                <a:srgbClr val="001F49"/>
              </a:solidFill>
            </a:rPr>
            <a:t>Support Services at ASFC</a:t>
          </a:r>
        </a:p>
      </dsp:txBody>
      <dsp:txXfrm>
        <a:off x="3058359" y="1847435"/>
        <a:ext cx="2654940" cy="2689258"/>
      </dsp:txXfrm>
    </dsp:sp>
    <dsp:sp modelId="{1B539EE4-DA93-428A-AFA5-20B077AFC252}">
      <dsp:nvSpPr>
        <dsp:cNvPr id="0" name=""/>
        <dsp:cNvSpPr/>
      </dsp:nvSpPr>
      <dsp:spPr>
        <a:xfrm>
          <a:off x="3658034" y="49051"/>
          <a:ext cx="1455589" cy="1455589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Senior Tutors &amp; Tutorials</a:t>
          </a:r>
          <a:endParaRPr lang="en-GB" sz="1600" b="0" kern="1200" dirty="0"/>
        </a:p>
      </dsp:txBody>
      <dsp:txXfrm>
        <a:off x="3871200" y="262217"/>
        <a:ext cx="1029257" cy="1029257"/>
      </dsp:txXfrm>
    </dsp:sp>
    <dsp:sp modelId="{57DCEFA0-5C42-4959-B092-6B6F1EF5CCAB}">
      <dsp:nvSpPr>
        <dsp:cNvPr id="0" name=""/>
        <dsp:cNvSpPr/>
      </dsp:nvSpPr>
      <dsp:spPr>
        <a:xfrm>
          <a:off x="5670254" y="929407"/>
          <a:ext cx="1455589" cy="1455589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Study + Period</a:t>
          </a:r>
        </a:p>
      </dsp:txBody>
      <dsp:txXfrm>
        <a:off x="5883420" y="1142573"/>
        <a:ext cx="1029257" cy="1029257"/>
      </dsp:txXfrm>
    </dsp:sp>
    <dsp:sp modelId="{AE26A5EA-E2F6-42A8-A9F9-F88DB1F02E79}">
      <dsp:nvSpPr>
        <dsp:cNvPr id="0" name=""/>
        <dsp:cNvSpPr/>
      </dsp:nvSpPr>
      <dsp:spPr>
        <a:xfrm>
          <a:off x="6321921" y="2822245"/>
          <a:ext cx="1455589" cy="1455589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CEIAG</a:t>
          </a:r>
          <a:endParaRPr lang="en-GB" sz="1600" b="0" kern="1200" dirty="0"/>
        </a:p>
      </dsp:txBody>
      <dsp:txXfrm>
        <a:off x="6535087" y="3035411"/>
        <a:ext cx="1029257" cy="1029257"/>
      </dsp:txXfrm>
    </dsp:sp>
    <dsp:sp modelId="{32F76CDD-15FF-4E2B-B52D-C22B12A39F5C}">
      <dsp:nvSpPr>
        <dsp:cNvPr id="0" name=""/>
        <dsp:cNvSpPr/>
      </dsp:nvSpPr>
      <dsp:spPr>
        <a:xfrm>
          <a:off x="5312614" y="4595270"/>
          <a:ext cx="1455589" cy="1455589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Learning Resource </a:t>
          </a:r>
          <a:r>
            <a:rPr lang="en-US" sz="1600" b="0" kern="1200" dirty="0" err="1"/>
            <a:t>Centres</a:t>
          </a:r>
          <a:endParaRPr lang="en-GB" sz="1600" b="0" kern="1200" dirty="0"/>
        </a:p>
      </dsp:txBody>
      <dsp:txXfrm>
        <a:off x="5525780" y="4808436"/>
        <a:ext cx="1029257" cy="1029257"/>
      </dsp:txXfrm>
    </dsp:sp>
    <dsp:sp modelId="{B2F5EF6B-4239-4C6F-BC46-CA598345A4F0}">
      <dsp:nvSpPr>
        <dsp:cNvPr id="0" name=""/>
        <dsp:cNvSpPr/>
      </dsp:nvSpPr>
      <dsp:spPr>
        <a:xfrm>
          <a:off x="3046845" y="4813168"/>
          <a:ext cx="1523056" cy="1561804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Multi faith Chaplaincy</a:t>
          </a:r>
          <a:endParaRPr lang="en-GB" sz="1600" b="0" kern="1200" dirty="0"/>
        </a:p>
      </dsp:txBody>
      <dsp:txXfrm>
        <a:off x="3269891" y="5041889"/>
        <a:ext cx="1076964" cy="1104362"/>
      </dsp:txXfrm>
    </dsp:sp>
    <dsp:sp modelId="{96F49697-0424-493D-99DC-4D4F45081A54}">
      <dsp:nvSpPr>
        <dsp:cNvPr id="0" name=""/>
        <dsp:cNvSpPr/>
      </dsp:nvSpPr>
      <dsp:spPr>
        <a:xfrm>
          <a:off x="1093013" y="3192949"/>
          <a:ext cx="1455589" cy="1455589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Inclusive Learning</a:t>
          </a:r>
        </a:p>
      </dsp:txBody>
      <dsp:txXfrm>
        <a:off x="1306179" y="3406115"/>
        <a:ext cx="1029257" cy="1029257"/>
      </dsp:txXfrm>
    </dsp:sp>
    <dsp:sp modelId="{CFB2130B-3033-48BD-A8DA-11C8F922AE09}">
      <dsp:nvSpPr>
        <dsp:cNvPr id="0" name=""/>
        <dsp:cNvSpPr/>
      </dsp:nvSpPr>
      <dsp:spPr>
        <a:xfrm>
          <a:off x="1601047" y="967107"/>
          <a:ext cx="1455589" cy="1455589"/>
        </a:xfrm>
        <a:prstGeom prst="ellipse">
          <a:avLst/>
        </a:prstGeom>
        <a:solidFill>
          <a:srgbClr val="00A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Counselling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Service</a:t>
          </a:r>
          <a:endParaRPr lang="en-GB" sz="1500" b="0" kern="1200" dirty="0"/>
        </a:p>
      </dsp:txBody>
      <dsp:txXfrm>
        <a:off x="1814213" y="1180273"/>
        <a:ext cx="1029257" cy="1029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7C699-8284-445F-8B6D-0BAA43417CD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12C13-C2D6-4085-ACF3-F844E08C46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03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E3D2E-F390-4EBD-9D3E-FE553D382E5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664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43" r="16143"/>
          <a:stretch/>
        </p:blipFill>
        <p:spPr>
          <a:xfrm>
            <a:off x="4568891" y="-9331"/>
            <a:ext cx="7630108" cy="52370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988" y="2936897"/>
            <a:ext cx="8235820" cy="2387600"/>
          </a:xfrm>
        </p:spPr>
        <p:txBody>
          <a:bodyPr anchor="b"/>
          <a:lstStyle>
            <a:lvl1pPr algn="l">
              <a:defRPr sz="6000" b="1">
                <a:solidFill>
                  <a:srgbClr val="FDC300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988" y="5459017"/>
            <a:ext cx="9144000" cy="59655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Value" panose="020B050303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679234" y="6326453"/>
            <a:ext cx="628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C20E"/>
                </a:solidFill>
              </a:rPr>
              <a:t>Think differently, see differently </a:t>
            </a:r>
            <a:r>
              <a:rPr lang="en-GB" sz="1400" dirty="0">
                <a:solidFill>
                  <a:schemeClr val="bg1"/>
                </a:solidFill>
              </a:rPr>
              <a:t>at the best performing college in the area.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11" y="251926"/>
            <a:ext cx="1491543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96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5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662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43" r="16143"/>
          <a:stretch/>
        </p:blipFill>
        <p:spPr>
          <a:xfrm>
            <a:off x="4568891" y="-9331"/>
            <a:ext cx="7630108" cy="5237017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22988" y="2936897"/>
            <a:ext cx="8235820" cy="2387600"/>
          </a:xfrm>
        </p:spPr>
        <p:txBody>
          <a:bodyPr anchor="b"/>
          <a:lstStyle>
            <a:lvl1pPr algn="l">
              <a:defRPr sz="6000" b="1">
                <a:solidFill>
                  <a:srgbClr val="FDC300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2988" y="5459017"/>
            <a:ext cx="9144000" cy="59655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Value" panose="020B050303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697895" y="6326453"/>
            <a:ext cx="628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C20E"/>
                </a:solidFill>
              </a:rPr>
              <a:t>Think differently, see differently </a:t>
            </a:r>
            <a:r>
              <a:rPr lang="en-GB" sz="1400" dirty="0">
                <a:solidFill>
                  <a:schemeClr val="bg1"/>
                </a:solidFill>
              </a:rPr>
              <a:t>at the best performing college in the area.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11" y="251926"/>
            <a:ext cx="1491543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9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52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22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3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05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48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0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04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74744-0F49-4F5F-A643-F2670EACE461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98F1C-A479-41B1-AC3E-ABFA3DE4E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16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DC300"/>
          </a:solidFill>
          <a:latin typeface="Value" panose="020B050303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Value" panose="020B050303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Value" panose="020B050303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alue" panose="020B050303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Value" panose="020B050303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Value" panose="020B050303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edar.asfc.ac.uk/auth/account/crea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22988" y="2936897"/>
            <a:ext cx="823582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Value" panose="020B05030302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j-ea"/>
                <a:cs typeface="+mj-cs"/>
              </a:rPr>
              <a:t>Sheridan Lewis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22988" y="4535381"/>
            <a:ext cx="9144000" cy="596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Value" panose="020B05030302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Value" panose="020B05030302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alue" panose="020B05030302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Value" panose="020B05030302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Value" panose="020B05030302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Vice Principal – Curriculum &amp; Planning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26" y="353101"/>
            <a:ext cx="2512291" cy="133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46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655"/>
            <a:ext cx="10515600" cy="1052945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C000"/>
                </a:solidFill>
                <a:latin typeface="+mj-lt"/>
              </a:rPr>
              <a:t>Attendance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953" y="997527"/>
            <a:ext cx="11561735" cy="5700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latin typeface="+mj-lt"/>
              </a:rPr>
              <a:t>Average attendance by A level grade</a:t>
            </a:r>
          </a:p>
          <a:p>
            <a:pPr marL="0" indent="0">
              <a:buNone/>
            </a:pPr>
            <a:r>
              <a:rPr lang="en-GB" sz="3600" dirty="0">
                <a:latin typeface="+mj-lt"/>
              </a:rPr>
              <a:t>Attendance makes a significant difference</a:t>
            </a:r>
          </a:p>
          <a:p>
            <a:endParaRPr lang="en-GB" sz="3200" dirty="0">
              <a:solidFill>
                <a:srgbClr val="92D050"/>
              </a:solidFill>
            </a:endParaRPr>
          </a:p>
          <a:p>
            <a:endParaRPr lang="en-GB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76718" y="2447364"/>
          <a:ext cx="8183282" cy="425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641">
                  <a:extLst>
                    <a:ext uri="{9D8B030D-6E8A-4147-A177-3AD203B41FA5}">
                      <a16:colId xmlns:a16="http://schemas.microsoft.com/office/drawing/2014/main" val="3028615602"/>
                    </a:ext>
                  </a:extLst>
                </a:gridCol>
                <a:gridCol w="4091641">
                  <a:extLst>
                    <a:ext uri="{9D8B030D-6E8A-4147-A177-3AD203B41FA5}">
                      <a16:colId xmlns:a16="http://schemas.microsoft.com/office/drawing/2014/main" val="2822982443"/>
                    </a:ext>
                  </a:extLst>
                </a:gridCol>
              </a:tblGrid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Average</a:t>
                      </a:r>
                      <a:r>
                        <a:rPr lang="en-GB" sz="2800" baseline="0" dirty="0"/>
                        <a:t> Attendance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761374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95.5%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237688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94.6%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69620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93.0%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427781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91.4%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99111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89.6%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230697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87.7%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576308"/>
                  </a:ext>
                </a:extLst>
              </a:tr>
              <a:tr h="5313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84.4%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89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901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710171" y="197426"/>
          <a:ext cx="8771659" cy="6463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205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930"/>
    </mc:Choice>
    <mc:Fallback xmlns="">
      <p:transition spd="slow" advTm="44393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  <a:latin typeface="+mj-lt"/>
              </a:rPr>
              <a:t>A couple of final things: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949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+mj-lt"/>
              </a:rPr>
              <a:t>We will send you a link to the PowerPoints from this evening</a:t>
            </a:r>
          </a:p>
          <a:p>
            <a:r>
              <a:rPr lang="en-GB" sz="3200">
                <a:latin typeface="+mj-lt"/>
              </a:rPr>
              <a:t>Please </a:t>
            </a:r>
            <a:r>
              <a:rPr lang="en-GB" sz="3200" dirty="0">
                <a:latin typeface="+mj-lt"/>
              </a:rPr>
              <a:t>ensure you have a CEDAR login so you can access your child’s formal assessment grades and other key information</a:t>
            </a:r>
          </a:p>
          <a:p>
            <a:pPr marL="457200" lvl="1" indent="0">
              <a:buNone/>
            </a:pPr>
            <a:r>
              <a:rPr lang="en-GB" sz="2800" dirty="0">
                <a:latin typeface="+mj-lt"/>
                <a:hlinkClick r:id="rId2"/>
              </a:rPr>
              <a:t>https://cedar.asfc.ac.uk/auth/account/create</a:t>
            </a:r>
            <a:endParaRPr lang="en-GB" sz="2800" dirty="0">
              <a:latin typeface="+mj-lt"/>
            </a:endParaRP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37309" y="788670"/>
            <a:ext cx="8380963" cy="707887"/>
          </a:xfrm>
          <a:prstGeom prst="rect">
            <a:avLst/>
          </a:prstGeom>
          <a:noFill/>
        </p:spPr>
        <p:txBody>
          <a:bodyPr wrap="square" lIns="91438" tIns="45719" rIns="91438" bIns="45719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Finishing the A1 Year: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4473" y="1779687"/>
            <a:ext cx="98274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Criminology controlled assessment w/b Monday 24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June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A1 Awards morning Thursday 27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June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Be Ambitious week w/b </a:t>
            </a:r>
            <a:r>
              <a:rPr kumimoji="0" lang="en-GB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Monday 8</a:t>
            </a:r>
            <a:r>
              <a:rPr kumimoji="0" lang="en-GB" sz="3600" b="0" i="0" u="none" strike="noStrike" kern="1200" cap="none" spc="0" normalizeH="0" baseline="3000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July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ercu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A1 Reports with 3 targets emailed to parents/carers w/b Monday 1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st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July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Final day of the year Friday 5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July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Summer work, info from their teachers</a:t>
            </a:r>
          </a:p>
        </p:txBody>
      </p:sp>
    </p:spTree>
    <p:extLst>
      <p:ext uri="{BB962C8B-B14F-4D97-AF65-F5344CB8AC3E}">
        <p14:creationId xmlns:p14="http://schemas.microsoft.com/office/powerpoint/2010/main" val="107375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53"/>
    </mc:Choice>
    <mc:Fallback xmlns="">
      <p:transition spd="slow" advTm="4805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37309" y="788670"/>
            <a:ext cx="8380963" cy="707887"/>
          </a:xfrm>
          <a:prstGeom prst="rect">
            <a:avLst/>
          </a:prstGeom>
          <a:noFill/>
        </p:spPr>
        <p:txBody>
          <a:bodyPr wrap="square" lIns="91438" tIns="45719" rIns="91438" bIns="45719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Starting the A2 Year: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09" y="1779687"/>
            <a:ext cx="107973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Timetables released Wednesday 4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September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A2 Ext Dip students start Friday 6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September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A2 A level/mixed programme students start Monday 9</a:t>
            </a:r>
            <a:r>
              <a:rPr kumimoji="0" lang="en-GB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September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A2 Study days:</a:t>
            </a:r>
          </a:p>
          <a:p>
            <a:pPr marL="1828800" marR="0" lvl="3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Voc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 Extended Diploma - Tuesdays</a:t>
            </a:r>
          </a:p>
          <a:p>
            <a:pPr marL="1828800" marR="0" lvl="3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A level/mixed programme - Fridays</a:t>
            </a:r>
          </a:p>
        </p:txBody>
      </p:sp>
    </p:spTree>
    <p:extLst>
      <p:ext uri="{BB962C8B-B14F-4D97-AF65-F5344CB8AC3E}">
        <p14:creationId xmlns:p14="http://schemas.microsoft.com/office/powerpoint/2010/main" val="206419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53"/>
    </mc:Choice>
    <mc:Fallback xmlns="">
      <p:transition spd="slow" advTm="4805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3680" y="2802642"/>
            <a:ext cx="9913322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MEG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– the lowest grade they should achieve, but we want and expect them to aim higher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Working at Grade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– the grade they have achieved in the latest assessment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Arial"/>
              </a:rPr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2336" y="414597"/>
            <a:ext cx="11236010" cy="2123656"/>
          </a:xfrm>
          <a:prstGeom prst="rect">
            <a:avLst/>
          </a:prstGeom>
          <a:noFill/>
        </p:spPr>
        <p:txBody>
          <a:bodyPr wrap="square" lIns="91438" tIns="45719" rIns="91438" bIns="45719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Focusing on Progress: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Minimum Expected Grades (MEGs) 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Current Working at Grades (WAGs) 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  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FDC300"/>
              </a:solidFill>
              <a:effectLst/>
              <a:uLnTx/>
              <a:uFillTx/>
              <a:latin typeface="Value" panose="020B050303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62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98"/>
    </mc:Choice>
    <mc:Fallback xmlns="">
      <p:transition spd="slow" advTm="6459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783" y="404664"/>
            <a:ext cx="11720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srgbClr val="FDC300"/>
                </a:solidFill>
                <a:effectLst/>
                <a:uLnTx/>
                <a:uFillTx/>
                <a:latin typeface="Apercu"/>
                <a:ea typeface="+mn-ea"/>
                <a:cs typeface="Arial" panose="020B0604020202020204" pitchFamily="34" charset="0"/>
              </a:rPr>
              <a:t>How will you know how they are doing?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576250"/>
            <a:ext cx="11563927" cy="52014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Students will have regular assessments in all subjects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F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ormal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Assessments will take place under timed conditions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Voc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and Art students get WAG grade based on current progress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ercu"/>
              <a:ea typeface="+mn-ea"/>
              <a:cs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Results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from FAs will be available to parents/carers: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ercu"/>
              <a:ea typeface="+mn-ea"/>
              <a:cs typeface="Arial" panose="020B0604020202020204" pitchFamily="34" charset="0"/>
            </a:endParaRPr>
          </a:p>
          <a:p>
            <a:pPr marL="1153795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Formal Assessment 5 – Monday 14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th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October</a:t>
            </a:r>
          </a:p>
          <a:p>
            <a:pPr marL="1153795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Formal Assessment 6 (</a:t>
            </a: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MOCK 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) – Wednesday 22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nd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January</a:t>
            </a:r>
          </a:p>
          <a:p>
            <a:pPr marL="1153795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Formal Assessment 7 (</a:t>
            </a: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MOCK 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) – Tuesday 29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th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April</a:t>
            </a:r>
          </a:p>
          <a:p>
            <a:pPr marL="35369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ercu"/>
              <a:ea typeface="+mn-ea"/>
              <a:cs typeface="Arial"/>
            </a:endParaRPr>
          </a:p>
          <a:p>
            <a:pPr marL="810895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A2 Parents/Carers Evenings Thurs 28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th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Nov or Wed 4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th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Dec</a:t>
            </a:r>
          </a:p>
          <a:p>
            <a:pPr marL="810895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A2 Reports to parents/carers Wed 12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th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Arial"/>
              </a:rPr>
              <a:t> Feb</a:t>
            </a:r>
          </a:p>
          <a:p>
            <a:pPr marL="35369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alue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43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480"/>
    </mc:Choice>
    <mc:Fallback xmlns="">
      <p:transition spd="slow" advTm="944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  <a:latin typeface="Apercu"/>
              </a:rPr>
              <a:t>A2 Rhythm of the year – A Level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19491" y="2798618"/>
            <a:ext cx="203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May/June Exams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79946" y="2798618"/>
            <a:ext cx="1840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Sept FAP 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20291" y="2798618"/>
            <a:ext cx="173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From Dec 6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7709" y="2798618"/>
            <a:ext cx="197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From 14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 March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6036" y="2660118"/>
            <a:ext cx="1551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Study Leave 23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rd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 May</a:t>
            </a:r>
          </a:p>
        </p:txBody>
      </p:sp>
    </p:spTree>
    <p:extLst>
      <p:ext uri="{BB962C8B-B14F-4D97-AF65-F5344CB8AC3E}">
        <p14:creationId xmlns:p14="http://schemas.microsoft.com/office/powerpoint/2010/main" val="113972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A2 Rhythm of the year – BTEC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80945" y="2281382"/>
            <a:ext cx="1828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April/May/June exams/ CAs/complete units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05400" y="2419881"/>
            <a:ext cx="1840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January exams/ controlled assessments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1455" y="2881546"/>
            <a:ext cx="1840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Sept FAP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75236" y="2281381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March onwards – BTEC set Tasks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86545" y="2419881"/>
            <a:ext cx="1574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On-going assignments and units</a:t>
            </a:r>
          </a:p>
        </p:txBody>
      </p:sp>
    </p:spTree>
    <p:extLst>
      <p:ext uri="{BB962C8B-B14F-4D97-AF65-F5344CB8AC3E}">
        <p14:creationId xmlns:p14="http://schemas.microsoft.com/office/powerpoint/2010/main" val="100202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652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A2 Rhythm of the year – Criminology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75001" y="2281382"/>
            <a:ext cx="1554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Dec 16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, 17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 18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 exams/ controlled assessment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1455" y="2881546"/>
            <a:ext cx="1840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lue"/>
                <a:ea typeface="+mn-ea"/>
                <a:cs typeface="+mn-cs"/>
              </a:rPr>
              <a:t>Sept FAP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79345" y="2466109"/>
            <a:ext cx="2022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ercu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May/June exams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4582" y="2807855"/>
            <a:ext cx="1976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From 14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 March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96725" y="2660073"/>
            <a:ext cx="1616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Study leave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23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rd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ercu"/>
                <a:ea typeface="+mn-ea"/>
                <a:cs typeface="+mn-cs"/>
              </a:rPr>
              <a:t> May</a:t>
            </a:r>
          </a:p>
        </p:txBody>
      </p:sp>
    </p:spTree>
    <p:extLst>
      <p:ext uri="{BB962C8B-B14F-4D97-AF65-F5344CB8AC3E}">
        <p14:creationId xmlns:p14="http://schemas.microsoft.com/office/powerpoint/2010/main" val="403401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655"/>
            <a:ext cx="10515600" cy="1052945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C000"/>
                </a:solidFill>
                <a:latin typeface="+mj-lt"/>
              </a:rPr>
              <a:t>Student Term Dates 2024-2025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71" y="997527"/>
            <a:ext cx="11821517" cy="5700715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+mj-lt"/>
              </a:rPr>
              <a:t>Start of Autumn Term – Fri 6</a:t>
            </a:r>
            <a:r>
              <a:rPr lang="en-GB" sz="3200" baseline="30000" dirty="0">
                <a:latin typeface="+mj-lt"/>
              </a:rPr>
              <a:t>th</a:t>
            </a:r>
            <a:r>
              <a:rPr lang="en-GB" sz="3200" dirty="0">
                <a:latin typeface="+mj-lt"/>
              </a:rPr>
              <a:t> or Mon 9</a:t>
            </a:r>
            <a:r>
              <a:rPr lang="en-GB" sz="3200" baseline="30000" dirty="0">
                <a:latin typeface="+mj-lt"/>
              </a:rPr>
              <a:t>th</a:t>
            </a:r>
            <a:r>
              <a:rPr lang="en-GB" sz="3200" dirty="0">
                <a:latin typeface="+mj-lt"/>
              </a:rPr>
              <a:t> September 2024 </a:t>
            </a:r>
          </a:p>
          <a:p>
            <a:r>
              <a:rPr lang="en-GB" sz="3200" dirty="0">
                <a:solidFill>
                  <a:srgbClr val="92D050"/>
                </a:solidFill>
                <a:latin typeface="+mj-lt"/>
              </a:rPr>
              <a:t>Autumn half term holiday – Mon 21</a:t>
            </a:r>
            <a:r>
              <a:rPr lang="en-GB" sz="3200" baseline="30000" dirty="0">
                <a:solidFill>
                  <a:srgbClr val="92D050"/>
                </a:solidFill>
                <a:latin typeface="+mj-lt"/>
              </a:rPr>
              <a:t>st</a:t>
            </a:r>
            <a:r>
              <a:rPr lang="en-GB" sz="3200" dirty="0">
                <a:solidFill>
                  <a:srgbClr val="92D050"/>
                </a:solidFill>
                <a:latin typeface="+mj-lt"/>
              </a:rPr>
              <a:t> Oct – Sun 3</a:t>
            </a:r>
            <a:r>
              <a:rPr lang="en-GB" sz="3200" baseline="30000" dirty="0">
                <a:solidFill>
                  <a:srgbClr val="92D050"/>
                </a:solidFill>
                <a:latin typeface="+mj-lt"/>
              </a:rPr>
              <a:t>rd</a:t>
            </a:r>
            <a:r>
              <a:rPr lang="en-GB" sz="3200" dirty="0">
                <a:solidFill>
                  <a:srgbClr val="92D050"/>
                </a:solidFill>
                <a:latin typeface="+mj-lt"/>
              </a:rPr>
              <a:t> November</a:t>
            </a:r>
          </a:p>
          <a:p>
            <a:r>
              <a:rPr lang="en-GB" sz="3200" dirty="0">
                <a:solidFill>
                  <a:srgbClr val="00B0F0"/>
                </a:solidFill>
                <a:latin typeface="+mj-lt"/>
              </a:rPr>
              <a:t>End of Autumn Term – Friday 20</a:t>
            </a:r>
            <a:r>
              <a:rPr lang="en-GB" sz="3200" baseline="30000" dirty="0">
                <a:solidFill>
                  <a:srgbClr val="00B0F0"/>
                </a:solidFill>
                <a:latin typeface="+mj-lt"/>
              </a:rPr>
              <a:t>th</a:t>
            </a:r>
            <a:r>
              <a:rPr lang="en-GB" sz="3200" dirty="0">
                <a:solidFill>
                  <a:srgbClr val="00B0F0"/>
                </a:solidFill>
                <a:latin typeface="+mj-lt"/>
              </a:rPr>
              <a:t> December </a:t>
            </a:r>
          </a:p>
          <a:p>
            <a:r>
              <a:rPr lang="en-GB" sz="3200" dirty="0">
                <a:latin typeface="+mj-lt"/>
              </a:rPr>
              <a:t>Start of Spring Term – Tuesday 7</a:t>
            </a:r>
            <a:r>
              <a:rPr lang="en-GB" sz="3200" baseline="30000" dirty="0">
                <a:latin typeface="+mj-lt"/>
              </a:rPr>
              <a:t>th</a:t>
            </a:r>
            <a:r>
              <a:rPr lang="en-GB" sz="3200" dirty="0">
                <a:latin typeface="+mj-lt"/>
              </a:rPr>
              <a:t> January 2025</a:t>
            </a:r>
          </a:p>
          <a:p>
            <a:r>
              <a:rPr lang="en-GB" sz="3200" dirty="0">
                <a:solidFill>
                  <a:srgbClr val="92D050"/>
                </a:solidFill>
                <a:latin typeface="+mj-lt"/>
              </a:rPr>
              <a:t>Spring half term holiday – Mon 17</a:t>
            </a:r>
            <a:r>
              <a:rPr lang="en-GB" sz="3200" baseline="30000" dirty="0">
                <a:solidFill>
                  <a:srgbClr val="92D050"/>
                </a:solidFill>
                <a:latin typeface="+mj-lt"/>
              </a:rPr>
              <a:t>th</a:t>
            </a:r>
            <a:r>
              <a:rPr lang="en-GB" sz="3200" dirty="0">
                <a:solidFill>
                  <a:srgbClr val="92D050"/>
                </a:solidFill>
                <a:latin typeface="+mj-lt"/>
              </a:rPr>
              <a:t> – Sun 23</a:t>
            </a:r>
            <a:r>
              <a:rPr lang="en-GB" sz="3200" baseline="30000" dirty="0">
                <a:solidFill>
                  <a:srgbClr val="92D050"/>
                </a:solidFill>
                <a:latin typeface="+mj-lt"/>
              </a:rPr>
              <a:t>rd</a:t>
            </a:r>
            <a:r>
              <a:rPr lang="en-GB" sz="3200" dirty="0">
                <a:solidFill>
                  <a:srgbClr val="92D050"/>
                </a:solidFill>
                <a:latin typeface="+mj-lt"/>
              </a:rPr>
              <a:t> February</a:t>
            </a:r>
          </a:p>
          <a:p>
            <a:r>
              <a:rPr lang="en-GB" sz="3200" dirty="0">
                <a:solidFill>
                  <a:srgbClr val="00B0F0"/>
                </a:solidFill>
                <a:latin typeface="+mj-lt"/>
              </a:rPr>
              <a:t>End of Spring Term – Friday 4</a:t>
            </a:r>
            <a:r>
              <a:rPr lang="en-GB" sz="3200" baseline="30000" dirty="0">
                <a:solidFill>
                  <a:srgbClr val="00B0F0"/>
                </a:solidFill>
                <a:latin typeface="+mj-lt"/>
              </a:rPr>
              <a:t>th</a:t>
            </a:r>
            <a:r>
              <a:rPr lang="en-GB" sz="3200" dirty="0">
                <a:solidFill>
                  <a:srgbClr val="00B0F0"/>
                </a:solidFill>
                <a:latin typeface="+mj-lt"/>
              </a:rPr>
              <a:t> April </a:t>
            </a:r>
          </a:p>
          <a:p>
            <a:r>
              <a:rPr lang="en-GB" sz="3200" dirty="0">
                <a:latin typeface="+mj-lt"/>
              </a:rPr>
              <a:t>Start of Summer Term – Tuesday 22</a:t>
            </a:r>
            <a:r>
              <a:rPr lang="en-GB" sz="3200" baseline="30000" dirty="0">
                <a:latin typeface="+mj-lt"/>
              </a:rPr>
              <a:t>nd</a:t>
            </a:r>
            <a:r>
              <a:rPr lang="en-GB" sz="3200" dirty="0">
                <a:latin typeface="+mj-lt"/>
              </a:rPr>
              <a:t> April </a:t>
            </a:r>
          </a:p>
          <a:p>
            <a:r>
              <a:rPr lang="en-GB" sz="3200" dirty="0">
                <a:solidFill>
                  <a:srgbClr val="00B0F0"/>
                </a:solidFill>
                <a:latin typeface="+mj-lt"/>
              </a:rPr>
              <a:t>Study Leave - Friday 23</a:t>
            </a:r>
            <a:r>
              <a:rPr lang="en-GB" sz="3200" baseline="30000" dirty="0">
                <a:solidFill>
                  <a:srgbClr val="00B0F0"/>
                </a:solidFill>
                <a:latin typeface="+mj-lt"/>
              </a:rPr>
              <a:t>rd</a:t>
            </a:r>
            <a:r>
              <a:rPr lang="en-GB" sz="3200" dirty="0">
                <a:solidFill>
                  <a:srgbClr val="00B0F0"/>
                </a:solidFill>
                <a:latin typeface="+mj-lt"/>
              </a:rPr>
              <a:t> May</a:t>
            </a:r>
          </a:p>
          <a:p>
            <a:r>
              <a:rPr lang="en-GB" sz="3200" dirty="0">
                <a:solidFill>
                  <a:srgbClr val="92D050"/>
                </a:solidFill>
                <a:latin typeface="+mj-lt"/>
              </a:rPr>
              <a:t>Vocational last day of teaching – Friday 20</a:t>
            </a:r>
            <a:r>
              <a:rPr lang="en-GB" sz="3200" baseline="30000" dirty="0">
                <a:solidFill>
                  <a:srgbClr val="92D050"/>
                </a:solidFill>
                <a:latin typeface="+mj-lt"/>
              </a:rPr>
              <a:t>th</a:t>
            </a:r>
            <a:r>
              <a:rPr lang="en-GB" sz="3200" dirty="0">
                <a:solidFill>
                  <a:srgbClr val="92D050"/>
                </a:solidFill>
                <a:latin typeface="+mj-lt"/>
              </a:rPr>
              <a:t> June</a:t>
            </a:r>
          </a:p>
          <a:p>
            <a:r>
              <a:rPr lang="en-GB" sz="3200" dirty="0">
                <a:latin typeface="+mj-lt"/>
              </a:rPr>
              <a:t>Exam contingency day - Thursday 26</a:t>
            </a:r>
            <a:r>
              <a:rPr lang="en-GB" sz="3200" baseline="30000" dirty="0">
                <a:latin typeface="+mj-lt"/>
              </a:rPr>
              <a:t>th</a:t>
            </a:r>
            <a:r>
              <a:rPr lang="en-GB" sz="3200" dirty="0">
                <a:latin typeface="+mj-lt"/>
              </a:rPr>
              <a:t> June</a:t>
            </a:r>
          </a:p>
          <a:p>
            <a:endParaRPr lang="en-GB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6323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1F4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percu"/>
        <a:ea typeface=""/>
        <a:cs typeface=""/>
      </a:majorFont>
      <a:minorFont>
        <a:latin typeface="Apercu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576</Words>
  <Application>Microsoft Office PowerPoint</Application>
  <PresentationFormat>Widescreen</PresentationFormat>
  <Paragraphs>113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Apercu</vt:lpstr>
      <vt:lpstr>Arial</vt:lpstr>
      <vt:lpstr>Calibri</vt:lpstr>
      <vt:lpstr>Value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A2 Rhythm of the year – A Level</vt:lpstr>
      <vt:lpstr>A2 Rhythm of the year – BTEC</vt:lpstr>
      <vt:lpstr>A2 Rhythm of the year – Criminology</vt:lpstr>
      <vt:lpstr>Student Term Dates 2024-2025</vt:lpstr>
      <vt:lpstr>Attendance and Support</vt:lpstr>
      <vt:lpstr>PowerPoint Presentation</vt:lpstr>
      <vt:lpstr>A couple of final things: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Bulman</dc:creator>
  <cp:lastModifiedBy>Jess Bulman</cp:lastModifiedBy>
  <cp:revision>1</cp:revision>
  <dcterms:created xsi:type="dcterms:W3CDTF">2024-10-17T14:01:46Z</dcterms:created>
  <dcterms:modified xsi:type="dcterms:W3CDTF">2024-10-17T14:02:52Z</dcterms:modified>
</cp:coreProperties>
</file>