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5" r:id="rId6"/>
  </p:sldMasterIdLst>
  <p:sldIdLst>
    <p:sldId id="349" r:id="rId7"/>
    <p:sldId id="351" r:id="rId8"/>
    <p:sldId id="350" r:id="rId9"/>
    <p:sldId id="372" r:id="rId10"/>
    <p:sldId id="369" r:id="rId11"/>
    <p:sldId id="370" r:id="rId12"/>
    <p:sldId id="371" r:id="rId13"/>
    <p:sldId id="354" r:id="rId14"/>
    <p:sldId id="355" r:id="rId15"/>
    <p:sldId id="356" r:id="rId16"/>
    <p:sldId id="357" r:id="rId17"/>
    <p:sldId id="301" r:id="rId18"/>
    <p:sldId id="359" r:id="rId19"/>
    <p:sldId id="367" r:id="rId20"/>
    <p:sldId id="368" r:id="rId21"/>
    <p:sldId id="362" r:id="rId22"/>
    <p:sldId id="363" r:id="rId23"/>
    <p:sldId id="364" r:id="rId24"/>
    <p:sldId id="365" r:id="rId25"/>
    <p:sldId id="3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EEEA7-1A3A-413A-894A-617A24899E03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643A55B5-8C17-4CDB-B0FD-584AC86716CC}">
      <dgm:prSet phldrT="[Text]"/>
      <dgm:spPr/>
      <dgm:t>
        <a:bodyPr/>
        <a:lstStyle/>
        <a:p>
          <a:r>
            <a:rPr lang="en-US" b="1" dirty="0"/>
            <a:t>CAP 1</a:t>
          </a:r>
        </a:p>
      </dgm:t>
    </dgm:pt>
    <dgm:pt modelId="{128F99A9-1050-449E-832D-A4C8337F25CD}" type="parTrans" cxnId="{A8BE3522-36A2-4C69-9DB4-370AFF681FB2}">
      <dgm:prSet/>
      <dgm:spPr/>
      <dgm:t>
        <a:bodyPr/>
        <a:lstStyle/>
        <a:p>
          <a:endParaRPr lang="en-US"/>
        </a:p>
      </dgm:t>
    </dgm:pt>
    <dgm:pt modelId="{A2A7B548-D63D-473C-9B22-B86F9036A66B}" type="sibTrans" cxnId="{A8BE3522-36A2-4C69-9DB4-370AFF681FB2}">
      <dgm:prSet/>
      <dgm:spPr/>
      <dgm:t>
        <a:bodyPr/>
        <a:lstStyle/>
        <a:p>
          <a:endParaRPr lang="en-US"/>
        </a:p>
      </dgm:t>
    </dgm:pt>
    <dgm:pt modelId="{01E9D2E5-BFA4-430F-AB46-5544BC58AC04}">
      <dgm:prSet/>
      <dgm:spPr/>
      <dgm:t>
        <a:bodyPr/>
        <a:lstStyle/>
        <a:p>
          <a:r>
            <a:rPr lang="en-GB" b="1" dirty="0"/>
            <a:t>CAP 2</a:t>
          </a:r>
        </a:p>
      </dgm:t>
    </dgm:pt>
    <dgm:pt modelId="{5F62FC61-BC51-413B-A7E3-E4522A4D942D}" type="parTrans" cxnId="{F05E8FD5-A392-46AE-8817-3ACB1D8F3E9D}">
      <dgm:prSet/>
      <dgm:spPr/>
      <dgm:t>
        <a:bodyPr/>
        <a:lstStyle/>
        <a:p>
          <a:endParaRPr lang="en-GB"/>
        </a:p>
      </dgm:t>
    </dgm:pt>
    <dgm:pt modelId="{FCE7501D-1264-4CDD-88CA-C61B1A0BB552}" type="sibTrans" cxnId="{F05E8FD5-A392-46AE-8817-3ACB1D8F3E9D}">
      <dgm:prSet/>
      <dgm:spPr/>
      <dgm:t>
        <a:bodyPr/>
        <a:lstStyle/>
        <a:p>
          <a:endParaRPr lang="en-GB"/>
        </a:p>
      </dgm:t>
    </dgm:pt>
    <dgm:pt modelId="{B17F5C40-D98F-4EB7-A03B-1A70D1CF2131}">
      <dgm:prSet phldrT="[Text]"/>
      <dgm:spPr/>
      <dgm:t>
        <a:bodyPr/>
        <a:lstStyle/>
        <a:p>
          <a:r>
            <a:rPr lang="en-US" b="1" dirty="0"/>
            <a:t>CAP 3</a:t>
          </a:r>
        </a:p>
      </dgm:t>
    </dgm:pt>
    <dgm:pt modelId="{A83C59CC-501C-46A0-A5AD-FE2BDCA0F6C0}" type="sibTrans" cxnId="{F9A8C977-4FD3-4C1F-B439-98F1E918B48E}">
      <dgm:prSet/>
      <dgm:spPr/>
      <dgm:t>
        <a:bodyPr/>
        <a:lstStyle/>
        <a:p>
          <a:endParaRPr lang="en-US"/>
        </a:p>
      </dgm:t>
    </dgm:pt>
    <dgm:pt modelId="{9675C882-FD83-49D0-A10B-AAEDEC352FE2}" type="parTrans" cxnId="{F9A8C977-4FD3-4C1F-B439-98F1E918B48E}">
      <dgm:prSet/>
      <dgm:spPr/>
      <dgm:t>
        <a:bodyPr/>
        <a:lstStyle/>
        <a:p>
          <a:endParaRPr lang="en-US"/>
        </a:p>
      </dgm:t>
    </dgm:pt>
    <dgm:pt modelId="{E43A72CB-01B5-45CF-A0D1-967F3A2DAEF5}">
      <dgm:prSet/>
      <dgm:spPr/>
      <dgm:t>
        <a:bodyPr/>
        <a:lstStyle/>
        <a:p>
          <a:r>
            <a:rPr lang="en-US" b="1" dirty="0"/>
            <a:t>CAP 4</a:t>
          </a:r>
        </a:p>
      </dgm:t>
    </dgm:pt>
    <dgm:pt modelId="{B582A848-EEB1-4450-9EC1-A5B9338E67CA}" type="sibTrans" cxnId="{88E607E3-9BFD-4B89-B3DC-36EF7EBE59CF}">
      <dgm:prSet/>
      <dgm:spPr/>
      <dgm:t>
        <a:bodyPr/>
        <a:lstStyle/>
        <a:p>
          <a:endParaRPr lang="en-US"/>
        </a:p>
      </dgm:t>
    </dgm:pt>
    <dgm:pt modelId="{51429600-0626-4110-940F-B5850596EB5D}" type="parTrans" cxnId="{88E607E3-9BFD-4B89-B3DC-36EF7EBE59CF}">
      <dgm:prSet/>
      <dgm:spPr/>
      <dgm:t>
        <a:bodyPr/>
        <a:lstStyle/>
        <a:p>
          <a:endParaRPr lang="en-US"/>
        </a:p>
      </dgm:t>
    </dgm:pt>
    <dgm:pt modelId="{4DE46D7C-A621-4951-9C1A-D4DDDA173C33}">
      <dgm:prSet/>
      <dgm:spPr/>
      <dgm:t>
        <a:bodyPr/>
        <a:lstStyle/>
        <a:p>
          <a:r>
            <a:rPr lang="en-US" b="1" dirty="0"/>
            <a:t>CAP 5</a:t>
          </a:r>
        </a:p>
      </dgm:t>
    </dgm:pt>
    <dgm:pt modelId="{A9CF58A8-8EFC-4CFD-8382-C47D465447BD}" type="sibTrans" cxnId="{6A58EE93-A4B9-46A0-8275-E3388FFC2EA5}">
      <dgm:prSet/>
      <dgm:spPr/>
      <dgm:t>
        <a:bodyPr/>
        <a:lstStyle/>
        <a:p>
          <a:endParaRPr lang="en-US"/>
        </a:p>
      </dgm:t>
    </dgm:pt>
    <dgm:pt modelId="{645D21E9-40CF-4606-8CFD-54921565BE85}" type="parTrans" cxnId="{6A58EE93-A4B9-46A0-8275-E3388FFC2EA5}">
      <dgm:prSet/>
      <dgm:spPr/>
      <dgm:t>
        <a:bodyPr/>
        <a:lstStyle/>
        <a:p>
          <a:endParaRPr lang="en-US"/>
        </a:p>
      </dgm:t>
    </dgm:pt>
    <dgm:pt modelId="{FCEA7620-269D-476B-B388-8433A3AD64BC}" type="pres">
      <dgm:prSet presAssocID="{EBFEEEA7-1A3A-413A-894A-617A24899E03}" presName="Name0" presStyleCnt="0">
        <dgm:presLayoutVars>
          <dgm:dir/>
          <dgm:animLvl val="lvl"/>
          <dgm:resizeHandles val="exact"/>
        </dgm:presLayoutVars>
      </dgm:prSet>
      <dgm:spPr/>
    </dgm:pt>
    <dgm:pt modelId="{1255EED6-E0F9-40C7-82B9-3BCE5685B573}" type="pres">
      <dgm:prSet presAssocID="{643A55B5-8C17-4CDB-B0FD-584AC86716C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B020A80-042D-4CA1-860A-0A10E8FB53B2}" type="pres">
      <dgm:prSet presAssocID="{A2A7B548-D63D-473C-9B22-B86F9036A66B}" presName="parTxOnlySpace" presStyleCnt="0"/>
      <dgm:spPr/>
    </dgm:pt>
    <dgm:pt modelId="{C173AF80-37FD-4095-AF3C-16AFE121E2A3}" type="pres">
      <dgm:prSet presAssocID="{01E9D2E5-BFA4-430F-AB46-5544BC58AC0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2864703-1FDA-4CA9-A1EE-6C7167F351A8}" type="pres">
      <dgm:prSet presAssocID="{FCE7501D-1264-4CDD-88CA-C61B1A0BB552}" presName="parTxOnlySpace" presStyleCnt="0"/>
      <dgm:spPr/>
    </dgm:pt>
    <dgm:pt modelId="{34EB12AF-B8E4-4809-A673-90470C56D611}" type="pres">
      <dgm:prSet presAssocID="{B17F5C40-D98F-4EB7-A03B-1A70D1CF213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8E26329-3AF2-48B5-A7C3-4BD5FE90C7CB}" type="pres">
      <dgm:prSet presAssocID="{A83C59CC-501C-46A0-A5AD-FE2BDCA0F6C0}" presName="parTxOnlySpace" presStyleCnt="0"/>
      <dgm:spPr/>
    </dgm:pt>
    <dgm:pt modelId="{64C03282-BAD2-446F-B915-81676E657D8A}" type="pres">
      <dgm:prSet presAssocID="{E43A72CB-01B5-45CF-A0D1-967F3A2DAEF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334FF6D-48E0-46BB-850B-A418CC9252E0}" type="pres">
      <dgm:prSet presAssocID="{B582A848-EEB1-4450-9EC1-A5B9338E67CA}" presName="parTxOnlySpace" presStyleCnt="0"/>
      <dgm:spPr/>
    </dgm:pt>
    <dgm:pt modelId="{9B04BDFB-8BC9-49C0-BB7B-A6A387DE51DE}" type="pres">
      <dgm:prSet presAssocID="{4DE46D7C-A621-4951-9C1A-D4DDDA173C3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A0E2C09-CBB1-492E-9AE1-DDF1549D4CF8}" type="presOf" srcId="{01E9D2E5-BFA4-430F-AB46-5544BC58AC04}" destId="{C173AF80-37FD-4095-AF3C-16AFE121E2A3}" srcOrd="0" destOrd="0" presId="urn:microsoft.com/office/officeart/2005/8/layout/chevron1"/>
    <dgm:cxn modelId="{A8BE3522-36A2-4C69-9DB4-370AFF681FB2}" srcId="{EBFEEEA7-1A3A-413A-894A-617A24899E03}" destId="{643A55B5-8C17-4CDB-B0FD-584AC86716CC}" srcOrd="0" destOrd="0" parTransId="{128F99A9-1050-449E-832D-A4C8337F25CD}" sibTransId="{A2A7B548-D63D-473C-9B22-B86F9036A66B}"/>
    <dgm:cxn modelId="{F45AA32E-4701-44D6-8A92-7D6485E0E7DD}" type="presOf" srcId="{EBFEEEA7-1A3A-413A-894A-617A24899E03}" destId="{FCEA7620-269D-476B-B388-8433A3AD64BC}" srcOrd="0" destOrd="0" presId="urn:microsoft.com/office/officeart/2005/8/layout/chevron1"/>
    <dgm:cxn modelId="{116A8347-01E8-4C6B-AD45-8DB60366EA96}" type="presOf" srcId="{4DE46D7C-A621-4951-9C1A-D4DDDA173C33}" destId="{9B04BDFB-8BC9-49C0-BB7B-A6A387DE51DE}" srcOrd="0" destOrd="0" presId="urn:microsoft.com/office/officeart/2005/8/layout/chevron1"/>
    <dgm:cxn modelId="{F9A8C977-4FD3-4C1F-B439-98F1E918B48E}" srcId="{EBFEEEA7-1A3A-413A-894A-617A24899E03}" destId="{B17F5C40-D98F-4EB7-A03B-1A70D1CF2131}" srcOrd="2" destOrd="0" parTransId="{9675C882-FD83-49D0-A10B-AAEDEC352FE2}" sibTransId="{A83C59CC-501C-46A0-A5AD-FE2BDCA0F6C0}"/>
    <dgm:cxn modelId="{6A58EE93-A4B9-46A0-8275-E3388FFC2EA5}" srcId="{EBFEEEA7-1A3A-413A-894A-617A24899E03}" destId="{4DE46D7C-A621-4951-9C1A-D4DDDA173C33}" srcOrd="4" destOrd="0" parTransId="{645D21E9-40CF-4606-8CFD-54921565BE85}" sibTransId="{A9CF58A8-8EFC-4CFD-8382-C47D465447BD}"/>
    <dgm:cxn modelId="{EB8C679F-4D57-4F22-8EAD-714FB9D97AF9}" type="presOf" srcId="{B17F5C40-D98F-4EB7-A03B-1A70D1CF2131}" destId="{34EB12AF-B8E4-4809-A673-90470C56D611}" srcOrd="0" destOrd="0" presId="urn:microsoft.com/office/officeart/2005/8/layout/chevron1"/>
    <dgm:cxn modelId="{D6F0F4AE-A694-4972-B52D-5006CB559FA6}" type="presOf" srcId="{E43A72CB-01B5-45CF-A0D1-967F3A2DAEF5}" destId="{64C03282-BAD2-446F-B915-81676E657D8A}" srcOrd="0" destOrd="0" presId="urn:microsoft.com/office/officeart/2005/8/layout/chevron1"/>
    <dgm:cxn modelId="{9D05B5B8-A2EE-44C9-BABA-C59984414F2F}" type="presOf" srcId="{643A55B5-8C17-4CDB-B0FD-584AC86716CC}" destId="{1255EED6-E0F9-40C7-82B9-3BCE5685B573}" srcOrd="0" destOrd="0" presId="urn:microsoft.com/office/officeart/2005/8/layout/chevron1"/>
    <dgm:cxn modelId="{F05E8FD5-A392-46AE-8817-3ACB1D8F3E9D}" srcId="{EBFEEEA7-1A3A-413A-894A-617A24899E03}" destId="{01E9D2E5-BFA4-430F-AB46-5544BC58AC04}" srcOrd="1" destOrd="0" parTransId="{5F62FC61-BC51-413B-A7E3-E4522A4D942D}" sibTransId="{FCE7501D-1264-4CDD-88CA-C61B1A0BB552}"/>
    <dgm:cxn modelId="{88E607E3-9BFD-4B89-B3DC-36EF7EBE59CF}" srcId="{EBFEEEA7-1A3A-413A-894A-617A24899E03}" destId="{E43A72CB-01B5-45CF-A0D1-967F3A2DAEF5}" srcOrd="3" destOrd="0" parTransId="{51429600-0626-4110-940F-B5850596EB5D}" sibTransId="{B582A848-EEB1-4450-9EC1-A5B9338E67CA}"/>
    <dgm:cxn modelId="{D43B5DDC-93B7-485C-B15B-4F171958D8A6}" type="presParOf" srcId="{FCEA7620-269D-476B-B388-8433A3AD64BC}" destId="{1255EED6-E0F9-40C7-82B9-3BCE5685B573}" srcOrd="0" destOrd="0" presId="urn:microsoft.com/office/officeart/2005/8/layout/chevron1"/>
    <dgm:cxn modelId="{F047CCF6-F2B7-4A7D-843C-E2DEE4D3B46E}" type="presParOf" srcId="{FCEA7620-269D-476B-B388-8433A3AD64BC}" destId="{9B020A80-042D-4CA1-860A-0A10E8FB53B2}" srcOrd="1" destOrd="0" presId="urn:microsoft.com/office/officeart/2005/8/layout/chevron1"/>
    <dgm:cxn modelId="{941C5B8E-66C6-43AF-ADF9-A72814130E76}" type="presParOf" srcId="{FCEA7620-269D-476B-B388-8433A3AD64BC}" destId="{C173AF80-37FD-4095-AF3C-16AFE121E2A3}" srcOrd="2" destOrd="0" presId="urn:microsoft.com/office/officeart/2005/8/layout/chevron1"/>
    <dgm:cxn modelId="{4951C10B-6050-4090-8796-6443E22E129C}" type="presParOf" srcId="{FCEA7620-269D-476B-B388-8433A3AD64BC}" destId="{D2864703-1FDA-4CA9-A1EE-6C7167F351A8}" srcOrd="3" destOrd="0" presId="urn:microsoft.com/office/officeart/2005/8/layout/chevron1"/>
    <dgm:cxn modelId="{9A4B75D5-97C7-45F5-BFDD-858A7C96C8FF}" type="presParOf" srcId="{FCEA7620-269D-476B-B388-8433A3AD64BC}" destId="{34EB12AF-B8E4-4809-A673-90470C56D611}" srcOrd="4" destOrd="0" presId="urn:microsoft.com/office/officeart/2005/8/layout/chevron1"/>
    <dgm:cxn modelId="{21CA2F35-D4B9-49DB-8994-52E16D133A33}" type="presParOf" srcId="{FCEA7620-269D-476B-B388-8433A3AD64BC}" destId="{68E26329-3AF2-48B5-A7C3-4BD5FE90C7CB}" srcOrd="5" destOrd="0" presId="urn:microsoft.com/office/officeart/2005/8/layout/chevron1"/>
    <dgm:cxn modelId="{53D026AB-F94E-4C59-8D09-7F527B91B300}" type="presParOf" srcId="{FCEA7620-269D-476B-B388-8433A3AD64BC}" destId="{64C03282-BAD2-446F-B915-81676E657D8A}" srcOrd="6" destOrd="0" presId="urn:microsoft.com/office/officeart/2005/8/layout/chevron1"/>
    <dgm:cxn modelId="{3EA57321-7345-40AA-9C32-03BAB6EEB1E4}" type="presParOf" srcId="{FCEA7620-269D-476B-B388-8433A3AD64BC}" destId="{1334FF6D-48E0-46BB-850B-A418CC9252E0}" srcOrd="7" destOrd="0" presId="urn:microsoft.com/office/officeart/2005/8/layout/chevron1"/>
    <dgm:cxn modelId="{336179CE-651E-4882-B1C4-83F878D55FB4}" type="presParOf" srcId="{FCEA7620-269D-476B-B388-8433A3AD64BC}" destId="{9B04BDFB-8BC9-49C0-BB7B-A6A387DE51D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EEEA7-1A3A-413A-894A-617A24899E03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643A55B5-8C17-4CDB-B0FD-584AC86716CC}">
      <dgm:prSet phldrT="[Text]" custT="1"/>
      <dgm:spPr/>
      <dgm:t>
        <a:bodyPr/>
        <a:lstStyle/>
        <a:p>
          <a:r>
            <a:rPr lang="en-US" sz="4400" b="1" dirty="0"/>
            <a:t>WAG</a:t>
          </a:r>
        </a:p>
      </dgm:t>
    </dgm:pt>
    <dgm:pt modelId="{128F99A9-1050-449E-832D-A4C8337F25CD}" type="parTrans" cxnId="{A8BE3522-36A2-4C69-9DB4-370AFF681FB2}">
      <dgm:prSet/>
      <dgm:spPr/>
      <dgm:t>
        <a:bodyPr/>
        <a:lstStyle/>
        <a:p>
          <a:endParaRPr lang="en-US"/>
        </a:p>
      </dgm:t>
    </dgm:pt>
    <dgm:pt modelId="{A2A7B548-D63D-473C-9B22-B86F9036A66B}" type="sibTrans" cxnId="{A8BE3522-36A2-4C69-9DB4-370AFF681FB2}">
      <dgm:prSet/>
      <dgm:spPr/>
      <dgm:t>
        <a:bodyPr/>
        <a:lstStyle/>
        <a:p>
          <a:endParaRPr lang="en-US"/>
        </a:p>
      </dgm:t>
    </dgm:pt>
    <dgm:pt modelId="{01E9D2E5-BFA4-430F-AB46-5544BC58AC04}">
      <dgm:prSet custT="1"/>
      <dgm:spPr/>
      <dgm:t>
        <a:bodyPr/>
        <a:lstStyle/>
        <a:p>
          <a:r>
            <a:rPr lang="en-GB" sz="4400" b="1" dirty="0"/>
            <a:t>WAG</a:t>
          </a:r>
        </a:p>
      </dgm:t>
    </dgm:pt>
    <dgm:pt modelId="{5F62FC61-BC51-413B-A7E3-E4522A4D942D}" type="parTrans" cxnId="{F05E8FD5-A392-46AE-8817-3ACB1D8F3E9D}">
      <dgm:prSet/>
      <dgm:spPr/>
      <dgm:t>
        <a:bodyPr/>
        <a:lstStyle/>
        <a:p>
          <a:endParaRPr lang="en-GB"/>
        </a:p>
      </dgm:t>
    </dgm:pt>
    <dgm:pt modelId="{FCE7501D-1264-4CDD-88CA-C61B1A0BB552}" type="sibTrans" cxnId="{F05E8FD5-A392-46AE-8817-3ACB1D8F3E9D}">
      <dgm:prSet/>
      <dgm:spPr/>
      <dgm:t>
        <a:bodyPr/>
        <a:lstStyle/>
        <a:p>
          <a:endParaRPr lang="en-GB"/>
        </a:p>
      </dgm:t>
    </dgm:pt>
    <dgm:pt modelId="{B17F5C40-D98F-4EB7-A03B-1A70D1CF2131}">
      <dgm:prSet phldrT="[Text]" custT="1"/>
      <dgm:spPr/>
      <dgm:t>
        <a:bodyPr/>
        <a:lstStyle/>
        <a:p>
          <a:r>
            <a:rPr lang="en-US" sz="4400" b="1" dirty="0"/>
            <a:t>WAG</a:t>
          </a:r>
        </a:p>
      </dgm:t>
    </dgm:pt>
    <dgm:pt modelId="{A83C59CC-501C-46A0-A5AD-FE2BDCA0F6C0}" type="sibTrans" cxnId="{F9A8C977-4FD3-4C1F-B439-98F1E918B48E}">
      <dgm:prSet/>
      <dgm:spPr/>
      <dgm:t>
        <a:bodyPr/>
        <a:lstStyle/>
        <a:p>
          <a:endParaRPr lang="en-US"/>
        </a:p>
      </dgm:t>
    </dgm:pt>
    <dgm:pt modelId="{9675C882-FD83-49D0-A10B-AAEDEC352FE2}" type="parTrans" cxnId="{F9A8C977-4FD3-4C1F-B439-98F1E918B48E}">
      <dgm:prSet/>
      <dgm:spPr/>
      <dgm:t>
        <a:bodyPr/>
        <a:lstStyle/>
        <a:p>
          <a:endParaRPr lang="en-US"/>
        </a:p>
      </dgm:t>
    </dgm:pt>
    <dgm:pt modelId="{E43A72CB-01B5-45CF-A0D1-967F3A2DAEF5}">
      <dgm:prSet custT="1"/>
      <dgm:spPr/>
      <dgm:t>
        <a:bodyPr/>
        <a:lstStyle/>
        <a:p>
          <a:r>
            <a:rPr lang="en-US" sz="4400" b="1" dirty="0"/>
            <a:t>WAG</a:t>
          </a:r>
        </a:p>
      </dgm:t>
    </dgm:pt>
    <dgm:pt modelId="{B582A848-EEB1-4450-9EC1-A5B9338E67CA}" type="sibTrans" cxnId="{88E607E3-9BFD-4B89-B3DC-36EF7EBE59CF}">
      <dgm:prSet/>
      <dgm:spPr/>
      <dgm:t>
        <a:bodyPr/>
        <a:lstStyle/>
        <a:p>
          <a:endParaRPr lang="en-US"/>
        </a:p>
      </dgm:t>
    </dgm:pt>
    <dgm:pt modelId="{51429600-0626-4110-940F-B5850596EB5D}" type="parTrans" cxnId="{88E607E3-9BFD-4B89-B3DC-36EF7EBE59CF}">
      <dgm:prSet/>
      <dgm:spPr/>
      <dgm:t>
        <a:bodyPr/>
        <a:lstStyle/>
        <a:p>
          <a:endParaRPr lang="en-US"/>
        </a:p>
      </dgm:t>
    </dgm:pt>
    <dgm:pt modelId="{4DE46D7C-A621-4951-9C1A-D4DDDA173C33}">
      <dgm:prSet custT="1"/>
      <dgm:spPr/>
      <dgm:t>
        <a:bodyPr/>
        <a:lstStyle/>
        <a:p>
          <a:r>
            <a:rPr lang="en-US" sz="4400" b="1" dirty="0"/>
            <a:t>WAG</a:t>
          </a:r>
        </a:p>
      </dgm:t>
    </dgm:pt>
    <dgm:pt modelId="{A9CF58A8-8EFC-4CFD-8382-C47D465447BD}" type="sibTrans" cxnId="{6A58EE93-A4B9-46A0-8275-E3388FFC2EA5}">
      <dgm:prSet/>
      <dgm:spPr/>
      <dgm:t>
        <a:bodyPr/>
        <a:lstStyle/>
        <a:p>
          <a:endParaRPr lang="en-US"/>
        </a:p>
      </dgm:t>
    </dgm:pt>
    <dgm:pt modelId="{645D21E9-40CF-4606-8CFD-54921565BE85}" type="parTrans" cxnId="{6A58EE93-A4B9-46A0-8275-E3388FFC2EA5}">
      <dgm:prSet/>
      <dgm:spPr/>
      <dgm:t>
        <a:bodyPr/>
        <a:lstStyle/>
        <a:p>
          <a:endParaRPr lang="en-US"/>
        </a:p>
      </dgm:t>
    </dgm:pt>
    <dgm:pt modelId="{FCEA7620-269D-476B-B388-8433A3AD64BC}" type="pres">
      <dgm:prSet presAssocID="{EBFEEEA7-1A3A-413A-894A-617A24899E03}" presName="Name0" presStyleCnt="0">
        <dgm:presLayoutVars>
          <dgm:dir/>
          <dgm:animLvl val="lvl"/>
          <dgm:resizeHandles val="exact"/>
        </dgm:presLayoutVars>
      </dgm:prSet>
      <dgm:spPr/>
    </dgm:pt>
    <dgm:pt modelId="{1255EED6-E0F9-40C7-82B9-3BCE5685B573}" type="pres">
      <dgm:prSet presAssocID="{643A55B5-8C17-4CDB-B0FD-584AC86716C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B020A80-042D-4CA1-860A-0A10E8FB53B2}" type="pres">
      <dgm:prSet presAssocID="{A2A7B548-D63D-473C-9B22-B86F9036A66B}" presName="parTxOnlySpace" presStyleCnt="0"/>
      <dgm:spPr/>
    </dgm:pt>
    <dgm:pt modelId="{C173AF80-37FD-4095-AF3C-16AFE121E2A3}" type="pres">
      <dgm:prSet presAssocID="{01E9D2E5-BFA4-430F-AB46-5544BC58AC0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2864703-1FDA-4CA9-A1EE-6C7167F351A8}" type="pres">
      <dgm:prSet presAssocID="{FCE7501D-1264-4CDD-88CA-C61B1A0BB552}" presName="parTxOnlySpace" presStyleCnt="0"/>
      <dgm:spPr/>
    </dgm:pt>
    <dgm:pt modelId="{34EB12AF-B8E4-4809-A673-90470C56D611}" type="pres">
      <dgm:prSet presAssocID="{B17F5C40-D98F-4EB7-A03B-1A70D1CF213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8E26329-3AF2-48B5-A7C3-4BD5FE90C7CB}" type="pres">
      <dgm:prSet presAssocID="{A83C59CC-501C-46A0-A5AD-FE2BDCA0F6C0}" presName="parTxOnlySpace" presStyleCnt="0"/>
      <dgm:spPr/>
    </dgm:pt>
    <dgm:pt modelId="{64C03282-BAD2-446F-B915-81676E657D8A}" type="pres">
      <dgm:prSet presAssocID="{E43A72CB-01B5-45CF-A0D1-967F3A2DAEF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334FF6D-48E0-46BB-850B-A418CC9252E0}" type="pres">
      <dgm:prSet presAssocID="{B582A848-EEB1-4450-9EC1-A5B9338E67CA}" presName="parTxOnlySpace" presStyleCnt="0"/>
      <dgm:spPr/>
    </dgm:pt>
    <dgm:pt modelId="{9B04BDFB-8BC9-49C0-BB7B-A6A387DE51DE}" type="pres">
      <dgm:prSet presAssocID="{4DE46D7C-A621-4951-9C1A-D4DDDA173C3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A0E2C09-CBB1-492E-9AE1-DDF1549D4CF8}" type="presOf" srcId="{01E9D2E5-BFA4-430F-AB46-5544BC58AC04}" destId="{C173AF80-37FD-4095-AF3C-16AFE121E2A3}" srcOrd="0" destOrd="0" presId="urn:microsoft.com/office/officeart/2005/8/layout/chevron1"/>
    <dgm:cxn modelId="{A8BE3522-36A2-4C69-9DB4-370AFF681FB2}" srcId="{EBFEEEA7-1A3A-413A-894A-617A24899E03}" destId="{643A55B5-8C17-4CDB-B0FD-584AC86716CC}" srcOrd="0" destOrd="0" parTransId="{128F99A9-1050-449E-832D-A4C8337F25CD}" sibTransId="{A2A7B548-D63D-473C-9B22-B86F9036A66B}"/>
    <dgm:cxn modelId="{F45AA32E-4701-44D6-8A92-7D6485E0E7DD}" type="presOf" srcId="{EBFEEEA7-1A3A-413A-894A-617A24899E03}" destId="{FCEA7620-269D-476B-B388-8433A3AD64BC}" srcOrd="0" destOrd="0" presId="urn:microsoft.com/office/officeart/2005/8/layout/chevron1"/>
    <dgm:cxn modelId="{116A8347-01E8-4C6B-AD45-8DB60366EA96}" type="presOf" srcId="{4DE46D7C-A621-4951-9C1A-D4DDDA173C33}" destId="{9B04BDFB-8BC9-49C0-BB7B-A6A387DE51DE}" srcOrd="0" destOrd="0" presId="urn:microsoft.com/office/officeart/2005/8/layout/chevron1"/>
    <dgm:cxn modelId="{F9A8C977-4FD3-4C1F-B439-98F1E918B48E}" srcId="{EBFEEEA7-1A3A-413A-894A-617A24899E03}" destId="{B17F5C40-D98F-4EB7-A03B-1A70D1CF2131}" srcOrd="2" destOrd="0" parTransId="{9675C882-FD83-49D0-A10B-AAEDEC352FE2}" sibTransId="{A83C59CC-501C-46A0-A5AD-FE2BDCA0F6C0}"/>
    <dgm:cxn modelId="{6A58EE93-A4B9-46A0-8275-E3388FFC2EA5}" srcId="{EBFEEEA7-1A3A-413A-894A-617A24899E03}" destId="{4DE46D7C-A621-4951-9C1A-D4DDDA173C33}" srcOrd="4" destOrd="0" parTransId="{645D21E9-40CF-4606-8CFD-54921565BE85}" sibTransId="{A9CF58A8-8EFC-4CFD-8382-C47D465447BD}"/>
    <dgm:cxn modelId="{EB8C679F-4D57-4F22-8EAD-714FB9D97AF9}" type="presOf" srcId="{B17F5C40-D98F-4EB7-A03B-1A70D1CF2131}" destId="{34EB12AF-B8E4-4809-A673-90470C56D611}" srcOrd="0" destOrd="0" presId="urn:microsoft.com/office/officeart/2005/8/layout/chevron1"/>
    <dgm:cxn modelId="{D6F0F4AE-A694-4972-B52D-5006CB559FA6}" type="presOf" srcId="{E43A72CB-01B5-45CF-A0D1-967F3A2DAEF5}" destId="{64C03282-BAD2-446F-B915-81676E657D8A}" srcOrd="0" destOrd="0" presId="urn:microsoft.com/office/officeart/2005/8/layout/chevron1"/>
    <dgm:cxn modelId="{9D05B5B8-A2EE-44C9-BABA-C59984414F2F}" type="presOf" srcId="{643A55B5-8C17-4CDB-B0FD-584AC86716CC}" destId="{1255EED6-E0F9-40C7-82B9-3BCE5685B573}" srcOrd="0" destOrd="0" presId="urn:microsoft.com/office/officeart/2005/8/layout/chevron1"/>
    <dgm:cxn modelId="{F05E8FD5-A392-46AE-8817-3ACB1D8F3E9D}" srcId="{EBFEEEA7-1A3A-413A-894A-617A24899E03}" destId="{01E9D2E5-BFA4-430F-AB46-5544BC58AC04}" srcOrd="1" destOrd="0" parTransId="{5F62FC61-BC51-413B-A7E3-E4522A4D942D}" sibTransId="{FCE7501D-1264-4CDD-88CA-C61B1A0BB552}"/>
    <dgm:cxn modelId="{88E607E3-9BFD-4B89-B3DC-36EF7EBE59CF}" srcId="{EBFEEEA7-1A3A-413A-894A-617A24899E03}" destId="{E43A72CB-01B5-45CF-A0D1-967F3A2DAEF5}" srcOrd="3" destOrd="0" parTransId="{51429600-0626-4110-940F-B5850596EB5D}" sibTransId="{B582A848-EEB1-4450-9EC1-A5B9338E67CA}"/>
    <dgm:cxn modelId="{D43B5DDC-93B7-485C-B15B-4F171958D8A6}" type="presParOf" srcId="{FCEA7620-269D-476B-B388-8433A3AD64BC}" destId="{1255EED6-E0F9-40C7-82B9-3BCE5685B573}" srcOrd="0" destOrd="0" presId="urn:microsoft.com/office/officeart/2005/8/layout/chevron1"/>
    <dgm:cxn modelId="{F047CCF6-F2B7-4A7D-843C-E2DEE4D3B46E}" type="presParOf" srcId="{FCEA7620-269D-476B-B388-8433A3AD64BC}" destId="{9B020A80-042D-4CA1-860A-0A10E8FB53B2}" srcOrd="1" destOrd="0" presId="urn:microsoft.com/office/officeart/2005/8/layout/chevron1"/>
    <dgm:cxn modelId="{941C5B8E-66C6-43AF-ADF9-A72814130E76}" type="presParOf" srcId="{FCEA7620-269D-476B-B388-8433A3AD64BC}" destId="{C173AF80-37FD-4095-AF3C-16AFE121E2A3}" srcOrd="2" destOrd="0" presId="urn:microsoft.com/office/officeart/2005/8/layout/chevron1"/>
    <dgm:cxn modelId="{4951C10B-6050-4090-8796-6443E22E129C}" type="presParOf" srcId="{FCEA7620-269D-476B-B388-8433A3AD64BC}" destId="{D2864703-1FDA-4CA9-A1EE-6C7167F351A8}" srcOrd="3" destOrd="0" presId="urn:microsoft.com/office/officeart/2005/8/layout/chevron1"/>
    <dgm:cxn modelId="{9A4B75D5-97C7-45F5-BFDD-858A7C96C8FF}" type="presParOf" srcId="{FCEA7620-269D-476B-B388-8433A3AD64BC}" destId="{34EB12AF-B8E4-4809-A673-90470C56D611}" srcOrd="4" destOrd="0" presId="urn:microsoft.com/office/officeart/2005/8/layout/chevron1"/>
    <dgm:cxn modelId="{21CA2F35-D4B9-49DB-8994-52E16D133A33}" type="presParOf" srcId="{FCEA7620-269D-476B-B388-8433A3AD64BC}" destId="{68E26329-3AF2-48B5-A7C3-4BD5FE90C7CB}" srcOrd="5" destOrd="0" presId="urn:microsoft.com/office/officeart/2005/8/layout/chevron1"/>
    <dgm:cxn modelId="{53D026AB-F94E-4C59-8D09-7F527B91B300}" type="presParOf" srcId="{FCEA7620-269D-476B-B388-8433A3AD64BC}" destId="{64C03282-BAD2-446F-B915-81676E657D8A}" srcOrd="6" destOrd="0" presId="urn:microsoft.com/office/officeart/2005/8/layout/chevron1"/>
    <dgm:cxn modelId="{3EA57321-7345-40AA-9C32-03BAB6EEB1E4}" type="presParOf" srcId="{FCEA7620-269D-476B-B388-8433A3AD64BC}" destId="{1334FF6D-48E0-46BB-850B-A418CC9252E0}" srcOrd="7" destOrd="0" presId="urn:microsoft.com/office/officeart/2005/8/layout/chevron1"/>
    <dgm:cxn modelId="{336179CE-651E-4882-B1C4-83F878D55FB4}" type="presParOf" srcId="{FCEA7620-269D-476B-B388-8433A3AD64BC}" destId="{9B04BDFB-8BC9-49C0-BB7B-A6A387DE51D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EEEA7-1A3A-413A-894A-617A24899E03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643A55B5-8C17-4CDB-B0FD-584AC86716CC}">
      <dgm:prSet phldrT="[Text]" custT="1"/>
      <dgm:spPr/>
      <dgm:t>
        <a:bodyPr/>
        <a:lstStyle/>
        <a:p>
          <a:r>
            <a:rPr lang="en-US" sz="3600" b="1" dirty="0"/>
            <a:t>CAP 1</a:t>
          </a:r>
        </a:p>
      </dgm:t>
    </dgm:pt>
    <dgm:pt modelId="{128F99A9-1050-449E-832D-A4C8337F25CD}" type="parTrans" cxnId="{A8BE3522-36A2-4C69-9DB4-370AFF681FB2}">
      <dgm:prSet/>
      <dgm:spPr/>
      <dgm:t>
        <a:bodyPr/>
        <a:lstStyle/>
        <a:p>
          <a:endParaRPr lang="en-US"/>
        </a:p>
      </dgm:t>
    </dgm:pt>
    <dgm:pt modelId="{A2A7B548-D63D-473C-9B22-B86F9036A66B}" type="sibTrans" cxnId="{A8BE3522-36A2-4C69-9DB4-370AFF681FB2}">
      <dgm:prSet/>
      <dgm:spPr/>
      <dgm:t>
        <a:bodyPr/>
        <a:lstStyle/>
        <a:p>
          <a:endParaRPr lang="en-US"/>
        </a:p>
      </dgm:t>
    </dgm:pt>
    <dgm:pt modelId="{01E9D2E5-BFA4-430F-AB46-5544BC58AC04}">
      <dgm:prSet custT="1"/>
      <dgm:spPr/>
      <dgm:t>
        <a:bodyPr/>
        <a:lstStyle/>
        <a:p>
          <a:r>
            <a:rPr lang="en-GB" sz="3600" b="1" dirty="0"/>
            <a:t>CAP 2</a:t>
          </a:r>
        </a:p>
      </dgm:t>
    </dgm:pt>
    <dgm:pt modelId="{5F62FC61-BC51-413B-A7E3-E4522A4D942D}" type="parTrans" cxnId="{F05E8FD5-A392-46AE-8817-3ACB1D8F3E9D}">
      <dgm:prSet/>
      <dgm:spPr/>
      <dgm:t>
        <a:bodyPr/>
        <a:lstStyle/>
        <a:p>
          <a:endParaRPr lang="en-GB"/>
        </a:p>
      </dgm:t>
    </dgm:pt>
    <dgm:pt modelId="{FCE7501D-1264-4CDD-88CA-C61B1A0BB552}" type="sibTrans" cxnId="{F05E8FD5-A392-46AE-8817-3ACB1D8F3E9D}">
      <dgm:prSet/>
      <dgm:spPr/>
      <dgm:t>
        <a:bodyPr/>
        <a:lstStyle/>
        <a:p>
          <a:endParaRPr lang="en-GB"/>
        </a:p>
      </dgm:t>
    </dgm:pt>
    <dgm:pt modelId="{B17F5C40-D98F-4EB7-A03B-1A70D1CF2131}">
      <dgm:prSet phldrT="[Text]" custT="1"/>
      <dgm:spPr/>
      <dgm:t>
        <a:bodyPr/>
        <a:lstStyle/>
        <a:p>
          <a:r>
            <a:rPr lang="en-US" sz="3600" b="1" dirty="0"/>
            <a:t>CAP 3</a:t>
          </a:r>
        </a:p>
      </dgm:t>
    </dgm:pt>
    <dgm:pt modelId="{A83C59CC-501C-46A0-A5AD-FE2BDCA0F6C0}" type="sibTrans" cxnId="{F9A8C977-4FD3-4C1F-B439-98F1E918B48E}">
      <dgm:prSet/>
      <dgm:spPr/>
      <dgm:t>
        <a:bodyPr/>
        <a:lstStyle/>
        <a:p>
          <a:endParaRPr lang="en-US"/>
        </a:p>
      </dgm:t>
    </dgm:pt>
    <dgm:pt modelId="{9675C882-FD83-49D0-A10B-AAEDEC352FE2}" type="parTrans" cxnId="{F9A8C977-4FD3-4C1F-B439-98F1E918B48E}">
      <dgm:prSet/>
      <dgm:spPr/>
      <dgm:t>
        <a:bodyPr/>
        <a:lstStyle/>
        <a:p>
          <a:endParaRPr lang="en-US"/>
        </a:p>
      </dgm:t>
    </dgm:pt>
    <dgm:pt modelId="{E43A72CB-01B5-45CF-A0D1-967F3A2DAEF5}">
      <dgm:prSet/>
      <dgm:spPr/>
      <dgm:t>
        <a:bodyPr/>
        <a:lstStyle/>
        <a:p>
          <a:r>
            <a:rPr lang="en-US" b="1" dirty="0"/>
            <a:t>Unit 1 Exam </a:t>
          </a:r>
        </a:p>
      </dgm:t>
    </dgm:pt>
    <dgm:pt modelId="{B582A848-EEB1-4450-9EC1-A5B9338E67CA}" type="sibTrans" cxnId="{88E607E3-9BFD-4B89-B3DC-36EF7EBE59CF}">
      <dgm:prSet/>
      <dgm:spPr/>
      <dgm:t>
        <a:bodyPr/>
        <a:lstStyle/>
        <a:p>
          <a:endParaRPr lang="en-US"/>
        </a:p>
      </dgm:t>
    </dgm:pt>
    <dgm:pt modelId="{51429600-0626-4110-940F-B5850596EB5D}" type="parTrans" cxnId="{88E607E3-9BFD-4B89-B3DC-36EF7EBE59CF}">
      <dgm:prSet/>
      <dgm:spPr/>
      <dgm:t>
        <a:bodyPr/>
        <a:lstStyle/>
        <a:p>
          <a:endParaRPr lang="en-US"/>
        </a:p>
      </dgm:t>
    </dgm:pt>
    <dgm:pt modelId="{4DE46D7C-A621-4951-9C1A-D4DDDA173C33}">
      <dgm:prSet/>
      <dgm:spPr/>
      <dgm:t>
        <a:bodyPr/>
        <a:lstStyle/>
        <a:p>
          <a:r>
            <a:rPr lang="en-US" b="1" dirty="0"/>
            <a:t>Unit 2 Exam</a:t>
          </a:r>
        </a:p>
      </dgm:t>
    </dgm:pt>
    <dgm:pt modelId="{A9CF58A8-8EFC-4CFD-8382-C47D465447BD}" type="sibTrans" cxnId="{6A58EE93-A4B9-46A0-8275-E3388FFC2EA5}">
      <dgm:prSet/>
      <dgm:spPr/>
      <dgm:t>
        <a:bodyPr/>
        <a:lstStyle/>
        <a:p>
          <a:endParaRPr lang="en-US"/>
        </a:p>
      </dgm:t>
    </dgm:pt>
    <dgm:pt modelId="{645D21E9-40CF-4606-8CFD-54921565BE85}" type="parTrans" cxnId="{6A58EE93-A4B9-46A0-8275-E3388FFC2EA5}">
      <dgm:prSet/>
      <dgm:spPr/>
      <dgm:t>
        <a:bodyPr/>
        <a:lstStyle/>
        <a:p>
          <a:endParaRPr lang="en-US"/>
        </a:p>
      </dgm:t>
    </dgm:pt>
    <dgm:pt modelId="{FCEA7620-269D-476B-B388-8433A3AD64BC}" type="pres">
      <dgm:prSet presAssocID="{EBFEEEA7-1A3A-413A-894A-617A24899E03}" presName="Name0" presStyleCnt="0">
        <dgm:presLayoutVars>
          <dgm:dir/>
          <dgm:animLvl val="lvl"/>
          <dgm:resizeHandles val="exact"/>
        </dgm:presLayoutVars>
      </dgm:prSet>
      <dgm:spPr/>
    </dgm:pt>
    <dgm:pt modelId="{1255EED6-E0F9-40C7-82B9-3BCE5685B573}" type="pres">
      <dgm:prSet presAssocID="{643A55B5-8C17-4CDB-B0FD-584AC86716C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B020A80-042D-4CA1-860A-0A10E8FB53B2}" type="pres">
      <dgm:prSet presAssocID="{A2A7B548-D63D-473C-9B22-B86F9036A66B}" presName="parTxOnlySpace" presStyleCnt="0"/>
      <dgm:spPr/>
    </dgm:pt>
    <dgm:pt modelId="{C173AF80-37FD-4095-AF3C-16AFE121E2A3}" type="pres">
      <dgm:prSet presAssocID="{01E9D2E5-BFA4-430F-AB46-5544BC58AC0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2864703-1FDA-4CA9-A1EE-6C7167F351A8}" type="pres">
      <dgm:prSet presAssocID="{FCE7501D-1264-4CDD-88CA-C61B1A0BB552}" presName="parTxOnlySpace" presStyleCnt="0"/>
      <dgm:spPr/>
    </dgm:pt>
    <dgm:pt modelId="{34EB12AF-B8E4-4809-A673-90470C56D611}" type="pres">
      <dgm:prSet presAssocID="{B17F5C40-D98F-4EB7-A03B-1A70D1CF213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8E26329-3AF2-48B5-A7C3-4BD5FE90C7CB}" type="pres">
      <dgm:prSet presAssocID="{A83C59CC-501C-46A0-A5AD-FE2BDCA0F6C0}" presName="parTxOnlySpace" presStyleCnt="0"/>
      <dgm:spPr/>
    </dgm:pt>
    <dgm:pt modelId="{64C03282-BAD2-446F-B915-81676E657D8A}" type="pres">
      <dgm:prSet presAssocID="{E43A72CB-01B5-45CF-A0D1-967F3A2DAEF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334FF6D-48E0-46BB-850B-A418CC9252E0}" type="pres">
      <dgm:prSet presAssocID="{B582A848-EEB1-4450-9EC1-A5B9338E67CA}" presName="parTxOnlySpace" presStyleCnt="0"/>
      <dgm:spPr/>
    </dgm:pt>
    <dgm:pt modelId="{9B04BDFB-8BC9-49C0-BB7B-A6A387DE51DE}" type="pres">
      <dgm:prSet presAssocID="{4DE46D7C-A621-4951-9C1A-D4DDDA173C3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A0E2C09-CBB1-492E-9AE1-DDF1549D4CF8}" type="presOf" srcId="{01E9D2E5-BFA4-430F-AB46-5544BC58AC04}" destId="{C173AF80-37FD-4095-AF3C-16AFE121E2A3}" srcOrd="0" destOrd="0" presId="urn:microsoft.com/office/officeart/2005/8/layout/chevron1"/>
    <dgm:cxn modelId="{A8BE3522-36A2-4C69-9DB4-370AFF681FB2}" srcId="{EBFEEEA7-1A3A-413A-894A-617A24899E03}" destId="{643A55B5-8C17-4CDB-B0FD-584AC86716CC}" srcOrd="0" destOrd="0" parTransId="{128F99A9-1050-449E-832D-A4C8337F25CD}" sibTransId="{A2A7B548-D63D-473C-9B22-B86F9036A66B}"/>
    <dgm:cxn modelId="{F45AA32E-4701-44D6-8A92-7D6485E0E7DD}" type="presOf" srcId="{EBFEEEA7-1A3A-413A-894A-617A24899E03}" destId="{FCEA7620-269D-476B-B388-8433A3AD64BC}" srcOrd="0" destOrd="0" presId="urn:microsoft.com/office/officeart/2005/8/layout/chevron1"/>
    <dgm:cxn modelId="{116A8347-01E8-4C6B-AD45-8DB60366EA96}" type="presOf" srcId="{4DE46D7C-A621-4951-9C1A-D4DDDA173C33}" destId="{9B04BDFB-8BC9-49C0-BB7B-A6A387DE51DE}" srcOrd="0" destOrd="0" presId="urn:microsoft.com/office/officeart/2005/8/layout/chevron1"/>
    <dgm:cxn modelId="{F9A8C977-4FD3-4C1F-B439-98F1E918B48E}" srcId="{EBFEEEA7-1A3A-413A-894A-617A24899E03}" destId="{B17F5C40-D98F-4EB7-A03B-1A70D1CF2131}" srcOrd="2" destOrd="0" parTransId="{9675C882-FD83-49D0-A10B-AAEDEC352FE2}" sibTransId="{A83C59CC-501C-46A0-A5AD-FE2BDCA0F6C0}"/>
    <dgm:cxn modelId="{6A58EE93-A4B9-46A0-8275-E3388FFC2EA5}" srcId="{EBFEEEA7-1A3A-413A-894A-617A24899E03}" destId="{4DE46D7C-A621-4951-9C1A-D4DDDA173C33}" srcOrd="4" destOrd="0" parTransId="{645D21E9-40CF-4606-8CFD-54921565BE85}" sibTransId="{A9CF58A8-8EFC-4CFD-8382-C47D465447BD}"/>
    <dgm:cxn modelId="{EB8C679F-4D57-4F22-8EAD-714FB9D97AF9}" type="presOf" srcId="{B17F5C40-D98F-4EB7-A03B-1A70D1CF2131}" destId="{34EB12AF-B8E4-4809-A673-90470C56D611}" srcOrd="0" destOrd="0" presId="urn:microsoft.com/office/officeart/2005/8/layout/chevron1"/>
    <dgm:cxn modelId="{D6F0F4AE-A694-4972-B52D-5006CB559FA6}" type="presOf" srcId="{E43A72CB-01B5-45CF-A0D1-967F3A2DAEF5}" destId="{64C03282-BAD2-446F-B915-81676E657D8A}" srcOrd="0" destOrd="0" presId="urn:microsoft.com/office/officeart/2005/8/layout/chevron1"/>
    <dgm:cxn modelId="{9D05B5B8-A2EE-44C9-BABA-C59984414F2F}" type="presOf" srcId="{643A55B5-8C17-4CDB-B0FD-584AC86716CC}" destId="{1255EED6-E0F9-40C7-82B9-3BCE5685B573}" srcOrd="0" destOrd="0" presId="urn:microsoft.com/office/officeart/2005/8/layout/chevron1"/>
    <dgm:cxn modelId="{F05E8FD5-A392-46AE-8817-3ACB1D8F3E9D}" srcId="{EBFEEEA7-1A3A-413A-894A-617A24899E03}" destId="{01E9D2E5-BFA4-430F-AB46-5544BC58AC04}" srcOrd="1" destOrd="0" parTransId="{5F62FC61-BC51-413B-A7E3-E4522A4D942D}" sibTransId="{FCE7501D-1264-4CDD-88CA-C61B1A0BB552}"/>
    <dgm:cxn modelId="{88E607E3-9BFD-4B89-B3DC-36EF7EBE59CF}" srcId="{EBFEEEA7-1A3A-413A-894A-617A24899E03}" destId="{E43A72CB-01B5-45CF-A0D1-967F3A2DAEF5}" srcOrd="3" destOrd="0" parTransId="{51429600-0626-4110-940F-B5850596EB5D}" sibTransId="{B582A848-EEB1-4450-9EC1-A5B9338E67CA}"/>
    <dgm:cxn modelId="{D43B5DDC-93B7-485C-B15B-4F171958D8A6}" type="presParOf" srcId="{FCEA7620-269D-476B-B388-8433A3AD64BC}" destId="{1255EED6-E0F9-40C7-82B9-3BCE5685B573}" srcOrd="0" destOrd="0" presId="urn:microsoft.com/office/officeart/2005/8/layout/chevron1"/>
    <dgm:cxn modelId="{F047CCF6-F2B7-4A7D-843C-E2DEE4D3B46E}" type="presParOf" srcId="{FCEA7620-269D-476B-B388-8433A3AD64BC}" destId="{9B020A80-042D-4CA1-860A-0A10E8FB53B2}" srcOrd="1" destOrd="0" presId="urn:microsoft.com/office/officeart/2005/8/layout/chevron1"/>
    <dgm:cxn modelId="{941C5B8E-66C6-43AF-ADF9-A72814130E76}" type="presParOf" srcId="{FCEA7620-269D-476B-B388-8433A3AD64BC}" destId="{C173AF80-37FD-4095-AF3C-16AFE121E2A3}" srcOrd="2" destOrd="0" presId="urn:microsoft.com/office/officeart/2005/8/layout/chevron1"/>
    <dgm:cxn modelId="{4951C10B-6050-4090-8796-6443E22E129C}" type="presParOf" srcId="{FCEA7620-269D-476B-B388-8433A3AD64BC}" destId="{D2864703-1FDA-4CA9-A1EE-6C7167F351A8}" srcOrd="3" destOrd="0" presId="urn:microsoft.com/office/officeart/2005/8/layout/chevron1"/>
    <dgm:cxn modelId="{9A4B75D5-97C7-45F5-BFDD-858A7C96C8FF}" type="presParOf" srcId="{FCEA7620-269D-476B-B388-8433A3AD64BC}" destId="{34EB12AF-B8E4-4809-A673-90470C56D611}" srcOrd="4" destOrd="0" presId="urn:microsoft.com/office/officeart/2005/8/layout/chevron1"/>
    <dgm:cxn modelId="{21CA2F35-D4B9-49DB-8994-52E16D133A33}" type="presParOf" srcId="{FCEA7620-269D-476B-B388-8433A3AD64BC}" destId="{68E26329-3AF2-48B5-A7C3-4BD5FE90C7CB}" srcOrd="5" destOrd="0" presId="urn:microsoft.com/office/officeart/2005/8/layout/chevron1"/>
    <dgm:cxn modelId="{53D026AB-F94E-4C59-8D09-7F527B91B300}" type="presParOf" srcId="{FCEA7620-269D-476B-B388-8433A3AD64BC}" destId="{64C03282-BAD2-446F-B915-81676E657D8A}" srcOrd="6" destOrd="0" presId="urn:microsoft.com/office/officeart/2005/8/layout/chevron1"/>
    <dgm:cxn modelId="{3EA57321-7345-40AA-9C32-03BAB6EEB1E4}" type="presParOf" srcId="{FCEA7620-269D-476B-B388-8433A3AD64BC}" destId="{1334FF6D-48E0-46BB-850B-A418CC9252E0}" srcOrd="7" destOrd="0" presId="urn:microsoft.com/office/officeart/2005/8/layout/chevron1"/>
    <dgm:cxn modelId="{336179CE-651E-4882-B1C4-83F878D55FB4}" type="presParOf" srcId="{FCEA7620-269D-476B-B388-8433A3AD64BC}" destId="{9B04BDFB-8BC9-49C0-BB7B-A6A387DE51D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5EED6-E0F9-40C7-82B9-3BCE5685B573}">
      <dsp:nvSpPr>
        <dsp:cNvPr id="0" name=""/>
        <dsp:cNvSpPr/>
      </dsp:nvSpPr>
      <dsp:spPr>
        <a:xfrm>
          <a:off x="2770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CAP 1</a:t>
          </a:r>
        </a:p>
      </dsp:txBody>
      <dsp:txXfrm>
        <a:off x="495936" y="1749971"/>
        <a:ext cx="1479498" cy="986331"/>
      </dsp:txXfrm>
    </dsp:sp>
    <dsp:sp modelId="{C173AF80-37FD-4095-AF3C-16AFE121E2A3}">
      <dsp:nvSpPr>
        <dsp:cNvPr id="0" name=""/>
        <dsp:cNvSpPr/>
      </dsp:nvSpPr>
      <dsp:spPr>
        <a:xfrm>
          <a:off x="2222017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b="1" kern="1200" dirty="0"/>
            <a:t>CAP 2</a:t>
          </a:r>
        </a:p>
      </dsp:txBody>
      <dsp:txXfrm>
        <a:off x="2715183" y="1749971"/>
        <a:ext cx="1479498" cy="986331"/>
      </dsp:txXfrm>
    </dsp:sp>
    <dsp:sp modelId="{34EB12AF-B8E4-4809-A673-90470C56D611}">
      <dsp:nvSpPr>
        <dsp:cNvPr id="0" name=""/>
        <dsp:cNvSpPr/>
      </dsp:nvSpPr>
      <dsp:spPr>
        <a:xfrm>
          <a:off x="4441263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CAP 3</a:t>
          </a:r>
        </a:p>
      </dsp:txBody>
      <dsp:txXfrm>
        <a:off x="4934429" y="1749971"/>
        <a:ext cx="1479498" cy="986331"/>
      </dsp:txXfrm>
    </dsp:sp>
    <dsp:sp modelId="{64C03282-BAD2-446F-B915-81676E657D8A}">
      <dsp:nvSpPr>
        <dsp:cNvPr id="0" name=""/>
        <dsp:cNvSpPr/>
      </dsp:nvSpPr>
      <dsp:spPr>
        <a:xfrm>
          <a:off x="6660510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CAP 4</a:t>
          </a:r>
        </a:p>
      </dsp:txBody>
      <dsp:txXfrm>
        <a:off x="7153676" y="1749971"/>
        <a:ext cx="1479498" cy="986331"/>
      </dsp:txXfrm>
    </dsp:sp>
    <dsp:sp modelId="{9B04BDFB-8BC9-49C0-BB7B-A6A387DE51DE}">
      <dsp:nvSpPr>
        <dsp:cNvPr id="0" name=""/>
        <dsp:cNvSpPr/>
      </dsp:nvSpPr>
      <dsp:spPr>
        <a:xfrm>
          <a:off x="8879756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4021" tIns="54674" rIns="54674" bIns="5467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CAP 5</a:t>
          </a:r>
        </a:p>
      </dsp:txBody>
      <dsp:txXfrm>
        <a:off x="9372922" y="1749971"/>
        <a:ext cx="1479498" cy="986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5EED6-E0F9-40C7-82B9-3BCE5685B573}">
      <dsp:nvSpPr>
        <dsp:cNvPr id="0" name=""/>
        <dsp:cNvSpPr/>
      </dsp:nvSpPr>
      <dsp:spPr>
        <a:xfrm>
          <a:off x="2770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WAG</a:t>
          </a:r>
        </a:p>
      </dsp:txBody>
      <dsp:txXfrm>
        <a:off x="495936" y="1749971"/>
        <a:ext cx="1479498" cy="986331"/>
      </dsp:txXfrm>
    </dsp:sp>
    <dsp:sp modelId="{C173AF80-37FD-4095-AF3C-16AFE121E2A3}">
      <dsp:nvSpPr>
        <dsp:cNvPr id="0" name=""/>
        <dsp:cNvSpPr/>
      </dsp:nvSpPr>
      <dsp:spPr>
        <a:xfrm>
          <a:off x="2222017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WAG</a:t>
          </a:r>
        </a:p>
      </dsp:txBody>
      <dsp:txXfrm>
        <a:off x="2715183" y="1749971"/>
        <a:ext cx="1479498" cy="986331"/>
      </dsp:txXfrm>
    </dsp:sp>
    <dsp:sp modelId="{34EB12AF-B8E4-4809-A673-90470C56D611}">
      <dsp:nvSpPr>
        <dsp:cNvPr id="0" name=""/>
        <dsp:cNvSpPr/>
      </dsp:nvSpPr>
      <dsp:spPr>
        <a:xfrm>
          <a:off x="4441263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WAG</a:t>
          </a:r>
        </a:p>
      </dsp:txBody>
      <dsp:txXfrm>
        <a:off x="4934429" y="1749971"/>
        <a:ext cx="1479498" cy="986331"/>
      </dsp:txXfrm>
    </dsp:sp>
    <dsp:sp modelId="{64C03282-BAD2-446F-B915-81676E657D8A}">
      <dsp:nvSpPr>
        <dsp:cNvPr id="0" name=""/>
        <dsp:cNvSpPr/>
      </dsp:nvSpPr>
      <dsp:spPr>
        <a:xfrm>
          <a:off x="6660510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WAG</a:t>
          </a:r>
        </a:p>
      </dsp:txBody>
      <dsp:txXfrm>
        <a:off x="7153676" y="1749971"/>
        <a:ext cx="1479498" cy="986331"/>
      </dsp:txXfrm>
    </dsp:sp>
    <dsp:sp modelId="{9B04BDFB-8BC9-49C0-BB7B-A6A387DE51DE}">
      <dsp:nvSpPr>
        <dsp:cNvPr id="0" name=""/>
        <dsp:cNvSpPr/>
      </dsp:nvSpPr>
      <dsp:spPr>
        <a:xfrm>
          <a:off x="8879756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WAG</a:t>
          </a:r>
        </a:p>
      </dsp:txBody>
      <dsp:txXfrm>
        <a:off x="9372922" y="1749971"/>
        <a:ext cx="1479498" cy="986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5EED6-E0F9-40C7-82B9-3BCE5685B573}">
      <dsp:nvSpPr>
        <dsp:cNvPr id="0" name=""/>
        <dsp:cNvSpPr/>
      </dsp:nvSpPr>
      <dsp:spPr>
        <a:xfrm>
          <a:off x="2770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CAP 1</a:t>
          </a:r>
        </a:p>
      </dsp:txBody>
      <dsp:txXfrm>
        <a:off x="495936" y="1749971"/>
        <a:ext cx="1479498" cy="986331"/>
      </dsp:txXfrm>
    </dsp:sp>
    <dsp:sp modelId="{C173AF80-37FD-4095-AF3C-16AFE121E2A3}">
      <dsp:nvSpPr>
        <dsp:cNvPr id="0" name=""/>
        <dsp:cNvSpPr/>
      </dsp:nvSpPr>
      <dsp:spPr>
        <a:xfrm>
          <a:off x="2222017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CAP 2</a:t>
          </a:r>
        </a:p>
      </dsp:txBody>
      <dsp:txXfrm>
        <a:off x="2715183" y="1749971"/>
        <a:ext cx="1479498" cy="986331"/>
      </dsp:txXfrm>
    </dsp:sp>
    <dsp:sp modelId="{34EB12AF-B8E4-4809-A673-90470C56D611}">
      <dsp:nvSpPr>
        <dsp:cNvPr id="0" name=""/>
        <dsp:cNvSpPr/>
      </dsp:nvSpPr>
      <dsp:spPr>
        <a:xfrm>
          <a:off x="4441263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CAP 3</a:t>
          </a:r>
        </a:p>
      </dsp:txBody>
      <dsp:txXfrm>
        <a:off x="4934429" y="1749971"/>
        <a:ext cx="1479498" cy="986331"/>
      </dsp:txXfrm>
    </dsp:sp>
    <dsp:sp modelId="{64C03282-BAD2-446F-B915-81676E657D8A}">
      <dsp:nvSpPr>
        <dsp:cNvPr id="0" name=""/>
        <dsp:cNvSpPr/>
      </dsp:nvSpPr>
      <dsp:spPr>
        <a:xfrm>
          <a:off x="6660510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Unit 1 Exam </a:t>
          </a:r>
        </a:p>
      </dsp:txBody>
      <dsp:txXfrm>
        <a:off x="7153676" y="1749971"/>
        <a:ext cx="1479498" cy="986331"/>
      </dsp:txXfrm>
    </dsp:sp>
    <dsp:sp modelId="{9B04BDFB-8BC9-49C0-BB7B-A6A387DE51DE}">
      <dsp:nvSpPr>
        <dsp:cNvPr id="0" name=""/>
        <dsp:cNvSpPr/>
      </dsp:nvSpPr>
      <dsp:spPr>
        <a:xfrm>
          <a:off x="8879756" y="1749971"/>
          <a:ext cx="2465829" cy="9863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Unit 2 Exam</a:t>
          </a:r>
        </a:p>
      </dsp:txBody>
      <dsp:txXfrm>
        <a:off x="9372922" y="1749971"/>
        <a:ext cx="1479498" cy="98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11" y="27987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11" y="5392738"/>
            <a:ext cx="9144000" cy="94138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32" y="339911"/>
            <a:ext cx="1414404" cy="1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0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2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3" r="16143"/>
          <a:stretch/>
        </p:blipFill>
        <p:spPr>
          <a:xfrm>
            <a:off x="4568891" y="-9331"/>
            <a:ext cx="7630108" cy="5237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988" y="2936897"/>
            <a:ext cx="8235820" cy="2387600"/>
          </a:xfrm>
        </p:spPr>
        <p:txBody>
          <a:bodyPr anchor="b"/>
          <a:lstStyle>
            <a:lvl1pPr algn="l">
              <a:defRPr sz="6000" b="1">
                <a:solidFill>
                  <a:srgbClr val="FDC3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988" y="5459017"/>
            <a:ext cx="9144000" cy="5965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5679234" y="6326453"/>
            <a:ext cx="628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C20E"/>
                </a:solidFill>
              </a:rPr>
              <a:t>Think differently, see differently </a:t>
            </a:r>
            <a:r>
              <a:rPr lang="en-GB" sz="1400">
                <a:solidFill>
                  <a:schemeClr val="bg1"/>
                </a:solidFill>
              </a:rPr>
              <a:t>at the best performing college in the area.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1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706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8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41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58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20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0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15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45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79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44-0F49-4F5F-A643-F2670EACE46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48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3" r="16143"/>
          <a:stretch/>
        </p:blipFill>
        <p:spPr>
          <a:xfrm>
            <a:off x="4568891" y="-9331"/>
            <a:ext cx="7630108" cy="52370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22988" y="2936897"/>
            <a:ext cx="8235820" cy="2387600"/>
          </a:xfrm>
        </p:spPr>
        <p:txBody>
          <a:bodyPr anchor="b"/>
          <a:lstStyle>
            <a:lvl1pPr algn="l">
              <a:defRPr sz="6000" b="1">
                <a:solidFill>
                  <a:srgbClr val="FDC3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22988" y="5459017"/>
            <a:ext cx="9144000" cy="5965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697895" y="6326453"/>
            <a:ext cx="628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C20E"/>
                </a:solidFill>
              </a:rPr>
              <a:t>Think differently, see differently </a:t>
            </a:r>
            <a:r>
              <a:rPr lang="en-GB" sz="1400">
                <a:solidFill>
                  <a:schemeClr val="bg1"/>
                </a:solidFill>
              </a:rPr>
              <a:t>at the best performing college in the area.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1" y="251926"/>
            <a:ext cx="1491543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02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A9D5-8368-4AE2-BAC0-D243AC1D5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0E39E-AF32-4AD1-9240-DDA88BA97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0954E-94D6-4767-AC91-C2D3893A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AFFA2-919E-4B51-BC8C-54509E93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D4F65-329F-4572-BDB1-AA3A4012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782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2F83-A5F2-4E2B-8471-EAA16515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1AE9D-2E93-480C-9F0F-4A986769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3E030-095F-47F5-9D22-04278AB4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4473B-20C8-416C-9D72-8684E45F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EFE39-898F-4B50-99D7-B90F5763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56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3BF6-2DBF-4539-B507-8DA8B464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7085-BCDE-4CA8-B778-F4634AB26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B5597-7443-4F5B-897A-DF94AA0A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B4949-7B5C-48E7-9E57-1E866130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50EAB-4A48-4048-9CAB-0E5C49F8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849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09CC-2E0D-481A-A7C4-EAF65E12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131A8-2E7C-4488-9499-44CB725F4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29423-6AFC-4B13-9409-14D4D32FC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75245-F2CC-4D67-87DC-497FC071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562DB-052C-4A82-A41F-4FEAFA19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E06ED-D0F6-4CF0-8BF3-203BA7A0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655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D71C-7D4A-4816-969E-C83A3A10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D7E5A-1345-4CE7-AE6E-656C9764A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45E92-6BCE-49F2-8558-B65EE4441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DC9DF-AD3F-468B-8078-A124D3592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502B1D-0B95-434D-8D1D-57D339436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573B5-89DE-443B-BA88-876C79B7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51C848-7882-4A05-8C18-34A12ACE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47957-F117-4DEC-B15C-156B6917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442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5E0A4-E0A1-4B87-9E3A-02B027C0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90A10-1864-49BE-B3FE-0133AF04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8A927-C9B4-4023-AFAE-CC1DCD0B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BF7C1-2DAA-4DD3-8118-214A14E3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737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EBEA1-1EFE-4119-BCBF-55838D1F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239B4-CBEF-43A1-B7E0-A7CB516C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3A3F1-49B5-423B-A8D8-51B0C526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469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729E-886F-4032-9992-B7B92DF8D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F6157-489F-4595-AC73-A7D5DA532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58734-D5CE-4860-995F-4CEE65C1D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ABF14-C5BC-47AD-BC5C-47463DE0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51DCD-B9E6-4861-8E3E-8552AC71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D535D-DDDC-4CFE-9061-FC5056D7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49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9380-138B-4AD5-BFCD-C4024FD0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4133B-F8A9-432A-8680-8A5BA7BAA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AB0F1-1B7F-406B-9BFB-0771A7F5E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3E4AD-FA50-41EA-9A31-64C1260E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1BC06-804D-4C36-B7CA-491A7E7B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3D6D-C775-4F55-B577-B0C0C327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8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5CEF-5C04-4C03-AF03-D64E8733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7832F-4291-45BE-9C63-A935D1CEF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7219B-9FF0-427A-AA9C-72ABD9F64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41AA2-ADAF-4FC4-B6F3-3F231374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632FC-2E3C-45EB-A3C3-21AEDFEE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93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9B78D-8415-4133-8E14-DD118181D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8476B-852D-4942-95D7-AB1091040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4190-EF04-479A-9834-56DD899D6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A9773-9293-4CDA-93A6-B7BB9688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10728-37A3-4FC2-B5DA-3D042C9A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9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1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C000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79CA-52ED-4C0A-B920-3CA7C63C58B7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6A47-11F6-4DA7-A562-3F2C850BFA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Value" panose="020B050303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Value" panose="020B0503030204020203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Value" panose="020B0503030204020203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Value" panose="020B050303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4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Value" panose="020B050303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DA7C79CA-52ED-4C0A-B920-3CA7C63C58B7}" type="datetimeFigureOut">
              <a:rPr lang="en-GB" smtClean="0"/>
              <a:pPr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alue" panose="020B0503030204020203" pitchFamily="34" charset="0"/>
              </a:defRPr>
            </a:lvl1pPr>
          </a:lstStyle>
          <a:p>
            <a:fld id="{C0686A47-11F6-4DA7-A562-3F2C850BFA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54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C000"/>
          </a:solidFill>
          <a:latin typeface="Value" panose="020B050303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4744-0F49-4F5F-A643-F2670EACE461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8F1C-A479-41B1-AC3E-ABFA3DE4E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DC300"/>
          </a:solidFill>
          <a:latin typeface="Value" panose="020B050303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alue" panose="020B050303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52F08-0AFD-40B1-9155-73B100EF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FC197-2206-4369-B6D2-38CE6E719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B667B-9221-432F-8875-DB01467EF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A211F-7392-4E56-8974-B505F9A2D72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7501F-94EF-4D9D-AE83-3C0D35101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57C08-238D-4C51-9A55-B1864F6F9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8BF5-0D61-47C4-915F-33773B90B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edar.asfc.ac.uk/auth/account/create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8042" y="4029898"/>
            <a:ext cx="5824382" cy="2362908"/>
          </a:xfrm>
          <a:prstGeom prst="rect">
            <a:avLst/>
          </a:prstGeom>
          <a:solidFill>
            <a:srgbClr val="F4827E"/>
          </a:solidFill>
          <a:ln w="38100">
            <a:solidFill>
              <a:srgbClr val="F48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2751" y="3746842"/>
            <a:ext cx="6110564" cy="2362908"/>
          </a:xfrm>
          <a:prstGeom prst="rect">
            <a:avLst/>
          </a:prstGeom>
          <a:solidFill>
            <a:schemeClr val="bg1"/>
          </a:solidFill>
          <a:ln w="38100">
            <a:solidFill>
              <a:srgbClr val="F48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600" y="3703562"/>
            <a:ext cx="53177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Sheridan Lewis – Vice Principal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 panose="020B0503030204020203" pitchFamily="34" charset="0"/>
                <a:ea typeface="+mn-ea"/>
                <a:cs typeface="+mn-cs"/>
              </a:rPr>
              <a:t>Sept 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1F49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Curriculum and Planning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0F247-87F1-410B-90B6-78D1248F5E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61" y="526207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654" y="2802642"/>
            <a:ext cx="11384692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MEG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 – the lowest grade they should achieve, but we want and expect them to aim higher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Value"/>
                <a:cs typeface="Arial"/>
              </a:rPr>
              <a:t>CAPs</a:t>
            </a:r>
            <a:r>
              <a:rPr lang="en-GB" sz="4000" dirty="0">
                <a:solidFill>
                  <a:prstClr val="white"/>
                </a:solidFill>
                <a:latin typeface="Value"/>
                <a:cs typeface="Arial"/>
              </a:rPr>
              <a:t> – 5 College Assessments Points in A1</a:t>
            </a:r>
          </a:p>
          <a:p>
            <a:pPr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Working at Grade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– the grade they have achieved in the latest assessment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336" y="414597"/>
            <a:ext cx="11236010" cy="2800765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Focusing on progress: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Minimum Expected Grades (MEGs)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400" b="1" dirty="0">
                <a:solidFill>
                  <a:srgbClr val="FDC300"/>
                </a:solidFill>
                <a:latin typeface="Value"/>
              </a:rPr>
              <a:t>College Assessment Points (CAPs)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 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DC300"/>
              </a:solidFill>
              <a:effectLst/>
              <a:uLnTx/>
              <a:uFillTx/>
              <a:latin typeface="Value" panose="020B0503030204020203" pitchFamily="34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Current Working at Grades (WAGs)</a:t>
            </a:r>
          </a:p>
        </p:txBody>
      </p:sp>
    </p:spTree>
    <p:extLst>
      <p:ext uri="{BB962C8B-B14F-4D97-AF65-F5344CB8AC3E}">
        <p14:creationId xmlns:p14="http://schemas.microsoft.com/office/powerpoint/2010/main" val="24364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4929"/>
            <a:ext cx="10515600" cy="193561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DC300"/>
                </a:solidFill>
                <a:latin typeface="Value"/>
              </a:rPr>
              <a:t>How we track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393371"/>
            <a:ext cx="11707586" cy="546462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3200" dirty="0">
                <a:latin typeface="Value"/>
              </a:rPr>
              <a:t>A-level/mixed prog - standardised in-class tests; with a mock exam in April to assess learning and progress in A1</a:t>
            </a:r>
          </a:p>
          <a:p>
            <a:r>
              <a:rPr lang="en-GB" sz="3200" dirty="0">
                <a:latin typeface="Value"/>
              </a:rPr>
              <a:t>Full time Vocational and Art students… teachers will use all work to date to assess the current working at grade (WAG)</a:t>
            </a:r>
          </a:p>
          <a:p>
            <a:r>
              <a:rPr lang="en-GB" sz="3200" dirty="0">
                <a:latin typeface="Value"/>
              </a:rPr>
              <a:t>Parents see these grades on Cedar</a:t>
            </a:r>
          </a:p>
          <a:p>
            <a:r>
              <a:rPr lang="en-GB" sz="3200" dirty="0">
                <a:latin typeface="Value"/>
              </a:rPr>
              <a:t>Students must do their best, then we know if additional support is needed</a:t>
            </a:r>
          </a:p>
          <a:p>
            <a:r>
              <a:rPr lang="en-GB" sz="3200" dirty="0">
                <a:latin typeface="Value"/>
              </a:rPr>
              <a:t>Early CAPs focus on building skills and confidence</a:t>
            </a:r>
          </a:p>
          <a:p>
            <a:r>
              <a:rPr lang="en-GB" sz="3200" dirty="0">
                <a:latin typeface="Value"/>
              </a:rPr>
              <a:t>Assessment schedules have been issued with revision topics and support materials   </a:t>
            </a:r>
          </a:p>
          <a:p>
            <a:r>
              <a:rPr lang="en-GB" sz="3200" dirty="0">
                <a:latin typeface="Value"/>
              </a:rPr>
              <a:t>Students may be directed to Subject+ or Study+ if support is needed</a:t>
            </a:r>
          </a:p>
          <a:p>
            <a:r>
              <a:rPr lang="en-GB" sz="3200" dirty="0">
                <a:latin typeface="Value"/>
              </a:rPr>
              <a:t>Don’t worry if grades are a little up and down in A1, that’s normal</a:t>
            </a:r>
          </a:p>
        </p:txBody>
      </p:sp>
    </p:spTree>
    <p:extLst>
      <p:ext uri="{BB962C8B-B14F-4D97-AF65-F5344CB8AC3E}">
        <p14:creationId xmlns:p14="http://schemas.microsoft.com/office/powerpoint/2010/main" val="28266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908C-E670-CDAA-04A0-9FDA602A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A1 College Assessment Points (CAPs)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CD6713-F018-3CBE-F023-E37690607F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25625"/>
          <a:ext cx="10620984" cy="415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492">
                  <a:extLst>
                    <a:ext uri="{9D8B030D-6E8A-4147-A177-3AD203B41FA5}">
                      <a16:colId xmlns:a16="http://schemas.microsoft.com/office/drawing/2014/main" val="1274459018"/>
                    </a:ext>
                  </a:extLst>
                </a:gridCol>
                <a:gridCol w="5310492">
                  <a:extLst>
                    <a:ext uri="{9D8B030D-6E8A-4147-A177-3AD203B41FA5}">
                      <a16:colId xmlns:a16="http://schemas.microsoft.com/office/drawing/2014/main" val="3359457959"/>
                    </a:ext>
                  </a:extLst>
                </a:gridCol>
              </a:tblGrid>
              <a:tr h="692814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College Assessment Point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Week Commencing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0220"/>
                  </a:ext>
                </a:extLst>
              </a:tr>
              <a:tr h="692814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CAP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GB" sz="3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October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325888"/>
                  </a:ext>
                </a:extLst>
              </a:tr>
              <a:tr h="692814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CAP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GB" sz="3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November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84770"/>
                  </a:ext>
                </a:extLst>
              </a:tr>
              <a:tr h="692814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CAP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3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February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479817"/>
                  </a:ext>
                </a:extLst>
              </a:tr>
              <a:tr h="692814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CAP 4 (Mock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GB" sz="3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April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666890"/>
                  </a:ext>
                </a:extLst>
              </a:tr>
              <a:tr h="692814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CAP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8</a:t>
                      </a:r>
                      <a:r>
                        <a:rPr lang="en-GB" sz="3600" baseline="30000" dirty="0"/>
                        <a:t>th</a:t>
                      </a:r>
                      <a:r>
                        <a:rPr lang="en-GB" sz="3600" dirty="0"/>
                        <a:t> June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01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60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063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Rhythm of the year - A Level/Mixed Prog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455232"/>
              </p:ext>
            </p:extLst>
          </p:nvPr>
        </p:nvGraphicFramePr>
        <p:xfrm>
          <a:off x="489857" y="1690688"/>
          <a:ext cx="1134835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2868223"/>
            <a:ext cx="191182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</a:t>
            </a:r>
            <a:r>
              <a:rPr lang="en-GB" sz="2000" b="1" dirty="0">
                <a:solidFill>
                  <a:prstClr val="white"/>
                </a:solidFill>
                <a:latin typeface="Value"/>
              </a:rPr>
              <a:t>w/b 6</a:t>
            </a:r>
            <a:r>
              <a:rPr lang="en-GB" sz="2000" b="1" baseline="30000" dirty="0">
                <a:solidFill>
                  <a:prstClr val="white"/>
                </a:solidFill>
                <a:latin typeface="Value"/>
              </a:rPr>
              <a:t>th</a:t>
            </a:r>
            <a:r>
              <a:rPr lang="en-GB" sz="2000" b="1" dirty="0">
                <a:solidFill>
                  <a:prstClr val="white"/>
                </a:solidFill>
                <a:latin typeface="Value"/>
              </a:rPr>
              <a:t> Oct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2446" y="2868223"/>
            <a:ext cx="191182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Value"/>
              </a:rPr>
              <a:t>w/b 24</a:t>
            </a:r>
            <a:r>
              <a:rPr lang="en-GB" sz="2000" b="1" baseline="30000" dirty="0">
                <a:solidFill>
                  <a:prstClr val="white"/>
                </a:solidFill>
                <a:latin typeface="Value"/>
              </a:rPr>
              <a:t>th</a:t>
            </a:r>
            <a:r>
              <a:rPr lang="en-GB" sz="2000" b="1" dirty="0">
                <a:solidFill>
                  <a:prstClr val="white"/>
                </a:solidFill>
                <a:latin typeface="Value"/>
              </a:rPr>
              <a:t>  Nov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2943" y="2439930"/>
            <a:ext cx="211626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20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April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Mock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with study leave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D4680-9A39-EB67-CEDC-14517DDE5B01}"/>
              </a:ext>
            </a:extLst>
          </p:cNvPr>
          <p:cNvSpPr txBox="1"/>
          <p:nvPr/>
        </p:nvSpPr>
        <p:spPr>
          <a:xfrm>
            <a:off x="9321113" y="2868223"/>
            <a:ext cx="203268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w/b 8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June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F49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538B7-75E3-1988-4DBA-ECD3DBF3941D}"/>
              </a:ext>
            </a:extLst>
          </p:cNvPr>
          <p:cNvSpPr txBox="1"/>
          <p:nvPr/>
        </p:nvSpPr>
        <p:spPr>
          <a:xfrm>
            <a:off x="5301116" y="2868223"/>
            <a:ext cx="1911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w/b 2</a:t>
            </a:r>
            <a:r>
              <a:rPr lang="en-GB" sz="2000" b="1" baseline="30000" dirty="0">
                <a:solidFill>
                  <a:schemeClr val="bg1"/>
                </a:solidFill>
              </a:rPr>
              <a:t>nd</a:t>
            </a:r>
            <a:r>
              <a:rPr lang="en-GB" sz="2000" b="1" dirty="0">
                <a:solidFill>
                  <a:schemeClr val="bg1"/>
                </a:solidFill>
              </a:rPr>
              <a:t> Feb  </a:t>
            </a:r>
          </a:p>
        </p:txBody>
      </p:sp>
    </p:spTree>
    <p:extLst>
      <p:ext uri="{BB962C8B-B14F-4D97-AF65-F5344CB8AC3E}">
        <p14:creationId xmlns:p14="http://schemas.microsoft.com/office/powerpoint/2010/main" val="12831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Rhythm of the year – BTEC/Vocational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069264"/>
              </p:ext>
            </p:extLst>
          </p:nvPr>
        </p:nvGraphicFramePr>
        <p:xfrm>
          <a:off x="489857" y="1690688"/>
          <a:ext cx="1134835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199" y="2237014"/>
            <a:ext cx="202458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Value"/>
              </a:rPr>
              <a:t>Oct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- ongoing assignments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and assessments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2447" y="2237015"/>
            <a:ext cx="1968512" cy="1015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Nov - ongoing assignments   and assessments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2942" y="2258980"/>
            <a:ext cx="211626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March onwards BTEC set tasks and assessments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D4680-9A39-EB67-CEDC-14517DDE5B01}"/>
              </a:ext>
            </a:extLst>
          </p:cNvPr>
          <p:cNvSpPr txBox="1"/>
          <p:nvPr/>
        </p:nvSpPr>
        <p:spPr>
          <a:xfrm>
            <a:off x="9329211" y="2237014"/>
            <a:ext cx="2241983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April to June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BTEC set tasks and completion of units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538B7-75E3-1988-4DBA-ECD3DBF3941D}"/>
              </a:ext>
            </a:extLst>
          </p:cNvPr>
          <p:cNvSpPr txBox="1"/>
          <p:nvPr/>
        </p:nvSpPr>
        <p:spPr>
          <a:xfrm>
            <a:off x="5096674" y="2237015"/>
            <a:ext cx="2116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Value"/>
              </a:rPr>
              <a:t>Jan/Feb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- ongoing assignments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and assessments</a:t>
            </a:r>
          </a:p>
        </p:txBody>
      </p:sp>
    </p:spTree>
    <p:extLst>
      <p:ext uri="{BB962C8B-B14F-4D97-AF65-F5344CB8AC3E}">
        <p14:creationId xmlns:p14="http://schemas.microsoft.com/office/powerpoint/2010/main" val="22070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Rhythm of the year - Criminology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298535"/>
              </p:ext>
            </p:extLst>
          </p:nvPr>
        </p:nvGraphicFramePr>
        <p:xfrm>
          <a:off x="489857" y="1690688"/>
          <a:ext cx="11348357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2868223"/>
            <a:ext cx="191182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</a:t>
            </a:r>
            <a:r>
              <a:rPr lang="en-GB" sz="2000" b="1" dirty="0">
                <a:solidFill>
                  <a:prstClr val="white"/>
                </a:solidFill>
                <a:latin typeface="Value"/>
              </a:rPr>
              <a:t>w/b 6</a:t>
            </a:r>
            <a:r>
              <a:rPr lang="en-GB" sz="2000" b="1" baseline="30000" dirty="0">
                <a:solidFill>
                  <a:prstClr val="white"/>
                </a:solidFill>
                <a:latin typeface="Value"/>
              </a:rPr>
              <a:t>th</a:t>
            </a:r>
            <a:r>
              <a:rPr lang="en-GB" sz="2000" b="1" dirty="0">
                <a:solidFill>
                  <a:prstClr val="white"/>
                </a:solidFill>
                <a:latin typeface="Value"/>
              </a:rPr>
              <a:t> Oct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2446" y="2868223"/>
            <a:ext cx="191182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Value"/>
              </a:rPr>
              <a:t>w/b 24</a:t>
            </a:r>
            <a:r>
              <a:rPr lang="en-GB" sz="2000" b="1" baseline="30000" dirty="0">
                <a:solidFill>
                  <a:prstClr val="white"/>
                </a:solidFill>
                <a:latin typeface="Value"/>
              </a:rPr>
              <a:t>th</a:t>
            </a:r>
            <a:r>
              <a:rPr lang="en-GB" sz="2000" b="1" dirty="0">
                <a:solidFill>
                  <a:prstClr val="white"/>
                </a:solidFill>
                <a:latin typeface="Value"/>
              </a:rPr>
              <a:t>  Nov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2442" y="1845130"/>
            <a:ext cx="251344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External exam in May  and 20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April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 Mock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with study leave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D4680-9A39-EB67-CEDC-14517DDE5B01}"/>
              </a:ext>
            </a:extLst>
          </p:cNvPr>
          <p:cNvSpPr txBox="1"/>
          <p:nvPr/>
        </p:nvSpPr>
        <p:spPr>
          <a:xfrm>
            <a:off x="9764485" y="1845131"/>
            <a:ext cx="193765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External exam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controlled assessment w/b </a:t>
            </a:r>
            <a:endParaRPr lang="en-GB" sz="2000" b="1" dirty="0">
              <a:solidFill>
                <a:srgbClr val="FF0000"/>
              </a:solidFill>
              <a:latin typeface="Val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22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June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538B7-75E3-1988-4DBA-ECD3DBF3941D}"/>
              </a:ext>
            </a:extLst>
          </p:cNvPr>
          <p:cNvSpPr txBox="1"/>
          <p:nvPr/>
        </p:nvSpPr>
        <p:spPr>
          <a:xfrm>
            <a:off x="5301116" y="2868223"/>
            <a:ext cx="1911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w/b 2</a:t>
            </a:r>
            <a:r>
              <a:rPr lang="en-GB" sz="2000" b="1" baseline="30000" dirty="0">
                <a:solidFill>
                  <a:schemeClr val="bg1"/>
                </a:solidFill>
              </a:rPr>
              <a:t>nd</a:t>
            </a:r>
            <a:r>
              <a:rPr lang="en-GB" sz="2000" b="1" dirty="0">
                <a:solidFill>
                  <a:schemeClr val="bg1"/>
                </a:solidFill>
              </a:rPr>
              <a:t> Feb  </a:t>
            </a:r>
          </a:p>
        </p:txBody>
      </p:sp>
    </p:spTree>
    <p:extLst>
      <p:ext uri="{BB962C8B-B14F-4D97-AF65-F5344CB8AC3E}">
        <p14:creationId xmlns:p14="http://schemas.microsoft.com/office/powerpoint/2010/main" val="6208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Parents’/Carers’ Evening</a:t>
            </a:r>
            <a:br>
              <a:rPr lang="en-GB" dirty="0">
                <a:solidFill>
                  <a:srgbClr val="FFC000"/>
                </a:solidFill>
              </a:rPr>
            </a:b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693400" cy="51917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3600" dirty="0">
                <a:latin typeface="Value"/>
              </a:rPr>
              <a:t>Wednesday 21</a:t>
            </a:r>
            <a:r>
              <a:rPr lang="en-GB" sz="3600" baseline="30000" dirty="0">
                <a:latin typeface="Value"/>
              </a:rPr>
              <a:t>st</a:t>
            </a:r>
            <a:r>
              <a:rPr lang="en-GB" sz="3600" dirty="0">
                <a:latin typeface="Value"/>
              </a:rPr>
              <a:t> and Thursday </a:t>
            </a:r>
            <a:r>
              <a:rPr lang="en-GB" sz="3600">
                <a:latin typeface="Value"/>
              </a:rPr>
              <a:t>29</a:t>
            </a:r>
            <a:r>
              <a:rPr lang="en-GB" sz="3600" baseline="30000">
                <a:latin typeface="Value"/>
              </a:rPr>
              <a:t>th</a:t>
            </a:r>
            <a:r>
              <a:rPr lang="en-GB" sz="3600">
                <a:latin typeface="Value"/>
              </a:rPr>
              <a:t> January</a:t>
            </a:r>
            <a:endParaRPr lang="en-GB" sz="3600" dirty="0">
              <a:latin typeface="Value"/>
            </a:endParaRPr>
          </a:p>
          <a:p>
            <a:r>
              <a:rPr lang="en-GB" sz="3600" dirty="0">
                <a:latin typeface="Value"/>
              </a:rPr>
              <a:t>Online appointments through </a:t>
            </a:r>
            <a:r>
              <a:rPr lang="en-GB" sz="3600" dirty="0" err="1">
                <a:latin typeface="Value"/>
              </a:rPr>
              <a:t>SchoolCloud</a:t>
            </a:r>
            <a:endParaRPr lang="en-GB" sz="3600" dirty="0">
              <a:latin typeface="Value"/>
            </a:endParaRPr>
          </a:p>
          <a:p>
            <a:r>
              <a:rPr lang="en-GB" sz="3600" dirty="0">
                <a:latin typeface="Value"/>
              </a:rPr>
              <a:t>Information and guidance for making appointments will be sent out in January</a:t>
            </a:r>
          </a:p>
          <a:p>
            <a:r>
              <a:rPr lang="en-GB" sz="3600" dirty="0">
                <a:latin typeface="Value"/>
              </a:rPr>
              <a:t>A1 end of year reports sent out Wednesday 8</a:t>
            </a:r>
            <a:r>
              <a:rPr lang="en-GB" sz="3600" baseline="30000" dirty="0">
                <a:latin typeface="Value"/>
              </a:rPr>
              <a:t>th</a:t>
            </a:r>
            <a:r>
              <a:rPr lang="en-GB" sz="3600" dirty="0">
                <a:latin typeface="Value"/>
              </a:rPr>
              <a:t> July, with 3 targets for summer/starting A2 work</a:t>
            </a:r>
          </a:p>
          <a:p>
            <a:r>
              <a:rPr lang="en-GB" sz="3600" dirty="0">
                <a:latin typeface="Value"/>
              </a:rPr>
              <a:t>College calendar with key dates is available on website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>
                <a:solidFill>
                  <a:srgbClr val="FFC000"/>
                </a:solidFill>
                <a:latin typeface="Value"/>
              </a:rPr>
              <a:t>Parents/carers will receive an email with a Google form to fill in trips + visit form and check your contact details are correct </a:t>
            </a:r>
          </a:p>
        </p:txBody>
      </p:sp>
    </p:spTree>
    <p:extLst>
      <p:ext uri="{BB962C8B-B14F-4D97-AF65-F5344CB8AC3E}">
        <p14:creationId xmlns:p14="http://schemas.microsoft.com/office/powerpoint/2010/main" val="134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data:image/png;base64,%20iVBORw0KGgoAAAANSUhEUgAAAogAAACKCAYAAAApHruYAAAAAXNSR0IArs4c6QAAAARnQU1BAACxjwv8YQUAAAAJcEhZcwAADsMAAA7DAcdvqGQAAHMISURBVHhe7Z0HgBbF+f+n7e77XuNo9hbFGInlp1goVwTuAOE4QAWjJibGxN6iabYQTIyxRo3GWBJjiwIqcBSBOzjeu+PAgl0So7ErKvXq++7ulP8ze3v+1Qi373HHtfnAC/fO7Hvv7OzMM99pz2DUxzn26bEDYxY+jUhyuiL4MIWRj5Ss9z1xef2rny6O7xVX685d54eXGwwGg8FgMPR6+q5AnInIiKPGzLCI9RizKUEKIaXgHw3kCnUo4in+oeTy0U/YO7Penvi22xJpMBgMBoPB0LvpswKxYNG43xBKZwUZEOrCr0NjFAlPfOZ7/DpE7MdrShZvDaMMBoPBYDAYei0k/L/PQTHrb2fb2xWHGuEKHb87xfj3lvL3C4MNBoPBYDAYejV9UiAe8VTxblLJAUrIMGQ7gHjElCBqs/7ItlgYajAYDAaDwdCr6ZMCkXCqEMY7GDv8EkohJeFSs03FYDAYDAZDH6HPTjEbDAaDwWAwGL4ZIxANBoPBYDAYDF/BCESDwWAwGAwGw1cwAtFgMBgMBoPB8BWMQDQYDAaDwWAwfIU+6Sj7/2ZPGNwvC99sZ7Ef8iYehn4zmOKWXcyCHFNZsnhdGByZEfPHTiKEXMQUPRIzROF3YaXQRoTlCsdGV5aPL28KLzUYDAaDwWDoFpgRxE5iyMVDnIJF4+fZlgUvNoHYZE9CyW7EooOpRYdSzC5yPfJpQVnxieFHDAaDwWAwGLoFRiB2Avlzx43cc/xBH1FKphKCreC0llZ/ivqlz3wmCDObZmGCr81bVDy95ZMGg8FgMBgMXY8RiB1IYWVhLK+s6DprIFvNCBnUIgxb4r4JJRSycu0RhKLRYZDBYDAYDAZDl2MEYgcwfc50evzjRYeqxliFkxW7VqV2oAq/BkEUXlb4zmAwGAwGg6HrMQJxJymcV5i7wWk4zcmiz7EYHSVdEca0DaEEpba524QvPwiDDAaDwWAwGLocIxB3glFPjTtSOfGb7Rz2CLNolvL1+sIwckfgcHc0/IEHcAt3xN/DGIPBYDAYDIYup/sKRIXw0DmFWYUP7h+bObN7pVNPKY9aMH6G04/+LZZj/wSlRMsGlAhggkEcEiQ8uZUn+W+FLx9eM7788zDaYDAYDAaDocvpdn4QR5aNHcEoHk2QtYfCanckpE5ksxTkwxSVT322yX3z/bMSqfDydrEzfhALl0zYR0p5MWXsPMpwjvRltFFDADOMpFDwkgmF6M3Ne+yzfN0x9/lhtMFgMBgMBkO3oPsIRIVw/sLinxNMfkAscjiLs2CXL8I4GHWTXHDh8n+BOHuApviCylMq3w8/mTbtEYjSF4dKonbDmFzPbJanQLgi+BsJPaUM9wG/g8Pv+JNi6p7q8eXvhrEGg8FgMBgM3YpuIRALKwsZb3S+azH6tJVhHSiaOVLaV+CXgZSCcASRJRtBnC0VSjxQPbliWRibFukIxCCHIClSiBXw/XtRhx0qUiL6qCGIW30p9/mnWJALsJcsT8xINLbEGgwGg8FgMHQ/uoVAHLFo9P5UsZssSidiRrMU3/7QXDCiB4oLROK/heB3EOE/kZiW2BZGRyItgRiiv1crvahrDTWEEcS58AQXSyWnl+/Ns9+bO2Nu9G3OX2L47HEDSCY/Eku8J/zG931XvbnujMSmMNpgMBgMBoOhw+gWAjHv6bHfRhb9ByNkGKHEbkuE6VE5jZKykUt1L0bib1UlFf8KAiPQHoGYFmGuciE+kVzelPps61/Wnbsu/bWGMxHJP2bMMZRYP8MIT4BcAeWMGfx+XymJpBSvJhvdH75wWvWH4ScMBoPBYDAYdppusTuYMr5FIjUfEVynN3K0hRaQgYjEOIsxegVG9J78xeNODaO7lGBKWSrOffE64XLK6qkVd7RHHA6bU9Qv79iiU0Evz6Y2+x5mJBfE8wBCcA68BlJGB1qWPTozK/7vEXNHjww/ZjAYDAaDwbDTdAuBmChNbKp9wbtNSv8d7RuwdYSwTfRAo1KIOayQInJHwaKxf8pbMmFwS+QuBpKsp6EFFw2+EHMP3euAoxNTK14IY9Mib9G4YZmZ5EaLWP+E33mA5CCfRYso1mszg//1e/iZWCzDzrRuKlgyZnL4cYPBYDAYDIadovv4F5yV4E0fVeTLpLhFSimijCQG6HlXX+r1frtTal9Ihfhr3uLiUWHsrqF1SpmLlxESF64uLT/9vna4rznnhWFW/sLiHzJC/mLHnXODQL0cc3sz7jocxGIsNz6KUmdYS6DBYDAYDAbDztGtHFCvOxf5qyYv+0UyxU/gKf4miMTIQjFwiaOQHk87iWF6Z35Z8YXHLTkuB8IiKs300a5r9HF5SqlmLtXjSNHTEyUVj4TRaTF89pi9//3xoF8w27qBxdhxIhV9baTfxJHkyA3fGgwGg8FgMOwU3UogtvLsSRU1Tcg+2k/5C+BtI43RlogISFfqKeej4fW7mOh3X8H8gsOG3TvMCqM7jGAaHHLP5/x9H8nb/cZtZ1eVLIm8UaaVIXdMcEbOHzfazrJvYJnsdyA69wzc6ERAp4E6FHGX3yOa3cVhsMFgMBgMBsNO0Wmjax1F4YIJl9E4uYjF2UF+o7/96davgRmBm1Oce/6/lFC/x66/pNX/4E7tYoYc08JMcukLJcsFwvfVlizTQjY9FMLHzhs7IG7hnzDH+gF12HcjpwXygMQI/KeSfqOoVIL/rOakFf8JYw0Gg8FgMBh2io4ViAqR4YvG7GkrejSlONsX8mOX+G8+X5L4NLyiXeSXjT+aWuhKEFFTlUBMedrbSxi5I+AaalHEPf4hl/JRhMQDNSUr3hn2WOGgrNyMW9IViMGooVJaHG5UUv4ZSfJIYtqy98Lo6MyZTkfE6g6GpF3FbGsSYWSASEZPB8tiyHf9970m72HrJXFdYlYiTZVrMBgMBoPBsH06TCAWLB57JlL0OFBRB2CFRmCk+iGMP1BKvS6FfH7z5w13r//p2i3h5Wkzcv7IbELiP3WyMy6ljOzn13uRU09sihSXjYKLWk/69/CUWJuZEZ9p5djncT0qGYHAUTb85a54WQh5nXAblq49dW0yjI5McB80czzcw0WWZY1SUjG9SzkS8P0sy0J+k/sMd1N31kxJLA1jDAaDwWAwGDqMnRaIgeBhWafZcXYly7AOkEmpzxwOpkH1iBu2CUJS+m6zu0pweUPt1JWV4UfbRcG84skg7C6F7xrrbY2+LyPc7CKFJz/jXD7CKDnWymCjhRttvZ+Uqglh9Zjn87+umbripTA4Ogrh4xcVDXEQPYfZ9FRq03253ogSZcq8dUoZq2beJG8Tit+/urTigzDWYDAYDAaDoUPZaYFY+Mz4A5DEL1BGBgbOq79J8MC36I0mIIg+4C7/m0TNf6qdWqvXA0aRR/9D3pNjD2QZ9CwSt65BXCHlR/w1kI5w/WATfDXDhDhtpUCPHOr74r78aXNKzF03o6IujIrMsLKSjEzpHQ8idSa1qP4/pjfTRIVlMyRc/3W3if8u22ILlk5canYsGwwGg8Fg6DR2ViDiEfNH58di8eWEYkf7I9wRxCZIcZWSQtYksXcF/7DuX+06gg6YsGSC04D4sYywh5jDDpTJ6Ecct6wlhL/6UOc2aBWISJBjKksWrwuDI3Ns+diBTgqfRCmdCa89IYgELnkiYmVZyG12/5ZMNd323NSa9WFw2gy7tyQjPihZgC0yERHEIAWV2CU11Scv2xBeYjAYDAaDwRCw0yOIx84vPCbTyqihNmlTIGqCtXx6qtcVG4X0rkx69U+vm7Eu7VG5VvZ/sHCPA/fOvMXOss7wtnlhaMexMwIxb97oYdSyLsaUfo8Q7Gx3hPUb0LuwlZDcF/6Zkjcvqp1a2xBGpcVxSybkxKQ/hyB6CMYkC35zrsIKY4TrpJRcIJn47/Ov/2jDrA3N4UcMBoPBYDD0cXZaII5eMuEgxdHrNEZjkTdbAK07goWUf0/J5B+fnVz1VhiVNsNnD4/HMvudSWPsr0pPOWsh1kG0RyDqdZmIxabY2LqSMjpUD1SmkyY9He83+a82p7zTMwbJNxOj27dLuWDh+HxE1D8oIQcQ+EfB42kdNdVOvoPpdikR98T7RKGixJTlbweRBoPBYDAY+jQ7LRC1E2prz4zD4yzzPuqwYcJr2aASCX0SCcNI+OI/XHhX0yyxFMRQ4KuwPeQ9mXcgtjOeYQ77NgYhpAXRzpKuQDxuQf63bOr8wML0KsxoWqOGOj8wQ8hv5nd+sOWzme+f9cq2MCZt8haOuwmS/nPC4N8d5IO+PxCJUnBxDeL40eppyz8MowwGg8FgMPRRdlogtjKsbNigDNX/SkrZ5URPjwbDZmFkGwQijCslkLoeWfzhqnEV7R5N1OQvHHcHIeQSagVrHsPQ9hFZICqEhy8sKnAIvdSKW9Oi7o7WBKOp8FcKVecrftrqSeXPhFFpk/94/r40J6uSZbCDovhW1N+thIJbFFUSq+uqJ5WvDKMMBoPBYDD0UTrsqL11pes2bbDYVUriaUrKT0F4KC2uohBs2tAecTLYNVRY9xQsKjpp6OvT7TA6baonL78UCTkNxOFWEKsqEGCdiD6ZZdSi8ZfEbOvvVkZ64pCAiAWUFHKlijfv015xOH3OdHpC2biTaVbG+4TiSOIwQGvTIH/wf6XEm1sCDQaDwWAw9GU6XDlNn4PoBpZ3EItl3U4oGZ2uSxcaZ0h4/GPu8X8gK3Vv9YTqdk95Hr9g8u5xxh8nFh4BIigm9QksadLWCGLh/KJjsEUuJBY7HWNsR9moEwA5rx14Q5q2CMHvqCpZfl0YkzZF80v3con3W5ZJf4r0PUYducU6ERgJLupkyhtTffLKF8Mog8FgMBgMfZgOF4itDLljiLPbt/a9gDH7AjtuDRGp6GsTg1E1jHzu8zKZcu/3vVRVe04taSV/UdGvqcV+ymzrwHSOtNNsTyBOnzPd3hDfdhKz2TksZo0WzWmcEw33B+KMc5e/COLwlzWlFYkwKi2CzTlO5hgSc/5E4/Rg3hzR8TagRw31vUEaPlDKvw1z8VBiWqLdax4NBoPBYDD0Hr4qEGciUnhAYQ7PIftTSgjPyPysdlzZJ2Fsuxi1cPSRlNCbrHjsBCSRLfX0axRZCtewOEN+ir8pPfE4ttyHEmsTH6BZO9pysX3y5hWNpRa9ys6yx+iNNIFz7Qjp+LpAnK6m0w2Lt+xPpPUTK05PIzY5IPJ5zvBr9FF5whefu43+kxlx9cvy8eVNYWxa5M/L35c68TOtrNhvpS9ZkK9RgHvGVK/NFFIIWc2leqB2SvmjYayho6gsZEOSyYz9tmXF/f4t6wiIoMpt2uJtys5tevvEpR48i4hy3mAwGNKnEOxQqp4O1D/jVHP9zgy0GPoeX0ikEfPHHsUomYIJ1mcpH65lBLy025O1INBeVT59qebUpRtbrk6PQ+aPzN6DZc5kGc7pINL2TOccZe3yRbaco1wtlLyeZnjrEqMTqTA6LQoXFe6BUexXxKFnEkoGBKOabdAqEKXARyVKlrw8anHxiRamP2MOy1dKtUyfR7wXK8dGIum/yJP8rkTp8gfD4LQZOX/caCtGLrUyrCmiMfqIaHAvei8MFxulUn9HnD9aM3Vlu51v91VGPFy8G+2HDsYM7wFlYHeKSCYOF7pihZXEIhMplQvvciEwE8oHhReGa6WUKoUxrieYbIKA+tYFsvAZDHFJ+OczxfGn3Jdvr91NfIba6eKoKxm6dPiAHJG5N/HVICqVxbEdsYZ0LVA/FEHcVSn07lbU/9P1M+Z2vGPVNiicV5jLbLavi/EAyZmjhOryvNMOshTlnCLlck6SCtMGv9HdlvzPxvr1s9bv8jwybB99gETSl6MRoUMwVgOh5eoPpmdvaMIwWP+PEVKfQiOQQkytSSK2/rmJS+vDj/ZJDn8sr3/MtvailA4iCOobGPAwapdBLSSEkJIy5ApfNkMbUN+Q9LcM2Is2tNfFXUcRZEZ+WfGF1GYXWJnWUOXLlhEz+KudNUP7pfxm7xPJxSOSikdqJrZfUIwqGzPZjscutGLWeL8hul0J0oEQB2HzJhT4u30mF9SOq2j3yGbBvHHnYItcwGLsSBC/Yeg38/8FoiwWSn2LMfor5tCD9HrGIJ/aAi4hDqTfIoI3+49J17+9qj1nOQMlZSUZTdS/AjH6E+rQ/YLp8ghJ0ISOt30pxcu+L3+PUHNle51v9yW0T0uFnKMYtgupjXJA/WWD0NsbOlEHIYL2gOeaAw06DXVeC+EO/sDlZOh38su0rv38csdCwR8oi1KmeBPY8k9BTr4DovND+Pw2KYQPJqRGev7zNafWtKuT1tnkzc4bzDKd4zCxxkC1OADuaB+oHwMxWF2kvpw53Rio6pBQbZjeh9r9qSLy1T0acm+bO2NuxOH59jFyfmk2Je4ZUJ4OIBh/C9Kg868/lAMbikWX5x0UVz1rw6Hc61HvJKSpEULrILs2wft6KM8SLiJS8s+V5G9gKl9MPJv4pL2zPYb2UbB47OFKkp/BoxhnZVh7UItQvQG0tZ0KbBS8pA92xhVvciGfgf7Hk7Wly9YEF/QR8hbl9UfEnkSRfSjkyBCwsfuBmR4IZbhL6ht8odSDB/B8XHhSzdC2NGi7D73VzwnB8DPCIH7gP/Jv7vF1zU2b3nz1zFf1wRb/27h0MHjUvOKzY/2ci6lNjvTr/CC1X6fliDyRFL5a43n4frs+OT9xVjtH8Z4q3AfF7B+wDGsWEtiKPAIH1+i1iSBxtkDBXiqF+sfqKcvLw9i0OOLh4swBg+ifrCz7p7yxjZP+dNrgMcADfBFE1iBqgTBLpTGlnG1B3sl3eMq9TjV6TyVmtM/PY8H8CUcRB/+exWkRVHo7nY0/Qb5xoQ9mme1Tf9aaNYn/GOO9fQoWFh0MuuYqePY2mNdcCDqYMHIwdCiC+MDo6hdYldbOVEehjbjulAT/a4MOf6FjpDczvQffpUXjFoJQkkOHLVVPnn3uB10/AnDgnKJ+e8fwOcymV7CYtbvOD+hQhfUmvKiHoLV7kPdW4J81KVJyJYien1VN3jnXW9ujYN7Yw5FFLsaInm5lskz4ZqirLRnXnbJOm8EA/QNkUms+fREBASLlc+HLz0Ew/hfSv5lgohfzfAr5uKZmSvlsuLaHlYaeQ/7CsWdQm17KMpxj9bGz2j7tKLeDNh1sF/fEyhRXv4/3c6u7erRqVzB2yYRjoSU8D3JgKotbIBQxDlzh6frWhaXzK/VL2x9dtYJ/WoJ1WwO6YxvYhg8h+EPoytZBKDxluSAxufzJlqs6HlxQVvQOoXR3eGW09jS+iWAESutcrj6VSjwBTcA97TWaenMFsTMnZuTGrycWPcSviz7lrH0sSqmkFOJN6fn3+V7zw2tPXbsljI6EdkvTLwvfbGexH0ZdP6hFls6foOJFxM51kNfoLnC3Nt1Ye2pVu3tp+YvGnE0t63LLsYfydEYNQWgA0geBqrC8DTonT9ZMbP8I1IiyCcdamI9UCu+JBHmboNiTiWkLevzGlqFzptu752w6VAr6Y6TIdzCl0PumR2C9clDbji8Jwi5B2wl4loRCgoLVjCAak+I9qAMboEpugIL5Gsnht+yMk/md4YRFJ/4F0ncmdDIz03Hx1N3ReU4dityU96ibcu96duqqZ8OoDqNw0fgfWRnWg8GMhC5fXVTEOoKWkfGWfGvt4IA4FMKVmxFWr0ENSoEJfU4m5ZLa6RUvhB8z7ATavdmG2NYTmGNdZ8XZSJ7ukiMob0LIl1MYFfaF6eb8+UW/trOdG7QoDPROT6pvUJ9IWLeCdkA/O1d8oqRYL7FsFEItJNwrr57Wfs8vXwcXLCz+HBPSjxJqt9kA6oYKjIA+eUMPT8P1d68ubb9T5xFPFn7HyYldzTLs74v6NAq2ziD4K4VsAEX9qPDVvatPXv5KGN0m7RGI6RA05haF3pk/0210H1pzSuX7YVRa6AXGqsF+GHqGJYTR7HTc9ASjhkLWQw9xlcfItbF4cn17eojDyoZlxK3ckUTiWQTR/aF49oNS4kD2N0Fx2QTVrAqKw+zq0vLl4Ud6DP83O29wTjx+GiH0x/q+EEN7Qb7Zemw1sruiLiIQixRsBBg5SGsKSt070DNeL6R4orZ0xVPhZbuEMRUTy624VeTpjl4vRAiehIz+dVXpijvDoA7h+McLD4hlxy+zM61Lg45fb0Sbai0WdXmFFk36ollJtFkq8TFBeJESaLY54rP9DCsrycgg7ipK6bEEVEO6ndhw4McV3F8E5Xzm6imVb4RRvZKCRROuc3Lsa9ucOewhBJ0xLfR1O8DVFiVUA7Rfz3GL37Z1v/4vrj9s59ZR4/yy4uuhcE2HnvLBUQVIa09RePJNUCEPoRzv5vYOT+tdwZ8s2lxKMX2aMgYtcxjRFtrwQDp0xnApVvtK3Ld28oqHw9gd0pkCscWPo/hAJFM/wlvFmvZOxectOuF4RmJPEUL2gnvF6YxcYn18IecfKy4fbkKx368rXaTXK6TN8QvG7G4Teg6j9EowJHEd1trr0nnfMkqAtKucqpTwf+Zki1d7wjRFIAwzY/dhQo8iGA/GlGbornTrvfU4dHWEBlhyPcSvkhDwtpD8CcTIP6pPXLYhvKpTGDpnaNZumfsttrLsAt7UO4zu1xHQH4Zu8S8TJeV/CoM6hPxFEwvgqV3CYvTkdDp/PZnWtkOXWbBPSSSxLzFa5br+bU5/f3VfmObsKPRMHMvMHMWI/Ri037tF9mTxdfQjAaHocV4C9mJxGNrr0Ha/X0bmb+1s+4LAJVwvIxg4A7EIGoorzrdyrj4D4X917cmVZeElaUOqS8uvllK82lppo6B7KboxpRY5BDN6jWq0K0Y9M/q7YXRazMVzxerJK+fJz+huSKp/0Qy9eTqM3BG6LdcNOlxrMTYqRqzb88vGzT62fGywpX+Xo9ORZSGe9B+oHLfkW1VTV1a2VxzCffzaovG10OjvDXkdXRxq46sfjef/Gwl1WVVpxVXtEYd62uLYuYXHxKn1iO3Y12FC4sGQvF6roduxMO9BkLSsl6KkgCnydKs7he6KPqs7f17x73PjmR9QbE2lRI+IkgxoqNpcs9Ot0Y8F7gHKIGhekkEoPhzubRYV+JO8BcU3aPdVcE3E2p0enutpy9E70TnWcncvConfDX7qQKQv4Ler3pt/30DQdujlGtpuYBLHFs4hFE2KxdgS1WxvzC8rHhdeamgDy8k+liq2BIrpbm1ttowCFvK0kU+PHRG+7XVY2KVYOyropeg2uWWTsWSY0sGWzQ5z4rEFBfOL5x0z75h90XQ955QeQWZVTS4/pbkxdaFUskWFRmlKdHsKCYLrMyhjhZawlhYuGHt+GJs2NWcv3VjZuPRw3ujfpadHg12eUQjTAQ1jf8rIyRkueabwmbFFYWyn0zqSpu1eU13T2aueXXoh5F+7hgN0j7CgbMIK5lg3BFovqmjRj0wPMwuxEcT+PYKSMe1duFpYVjjo04xtP8rMyFhKHFasNxsEQnw76DhKCXRcyACciVp2cXQzxi0dNwCE0hMslrnOiltXY4vEdJ4FFSrNKZnt8f9HVOEXB3UIXq3A13zxR6OjoIi3Xh+89Oe//Jn2oIuLvieptNcdS5cJO2b9evRxEz4rWDz2b3mLxh4YXtn16Fvtpq/WZ6J/9rnfjCi/rKZ0+XyI7T58Kb275NUZhGIRrCU03NCOEJbLLGtZ4YJxzxWWFZ1VvKw4M7zS8HVmFjLFyP4szqygrO6MGdOPAISFkxM/w3bYaWGo4ct8vT509KsjaW0HdNsGv5vFranZ9qD1BWeO+2vhwuLDwqsi8ZWkFTxZdDCx6WLEyBCitXbUkStAT2tyX24DQTGfJ+uvSHfjyJcZPn9skU3Zo9Qiu+lmU99sVHQ6pM/flZI/8P4mcdv73zCK11FTzLoB1kgu32hqSn7/+bmJ19BclHZXbti9w6yMQbnjsM3mMZtaaeW7FhUgNgQXzyIh7k2UVrTbv+KIhYWHgXY6B0TFxdqZeFSjo3fEiSSvFwx9p7OnNNMCjOiIo+xTLEIehrJkBWHRs3b7hOLui4ooVQpqkt4g4uporQOllI1KoM/hukaQ7tp9gS7FlGAch5qbgxUeAA8vC8oQqDkMH1A2xGufiZnB+kL9XHUDqj8Ff3eKsJZzIT+D3uV1dJ13X2JWx0zlDXlkSM4+A4YsTH+KWem1MQLuLUxd90CBGYMEpaRESSnVs4o0nVNTUrM1jO5QRs0bfwKz0CUsxqZFnWIGoy+haGifF50+J61nL7SB0XIZ3ra8IHNaxXNQRjWtQq+D0HZVCuULztcLgn9WO2n5Kvi+jvuCXkDBwuJp8GR+QRkbEQiBDsgdlsmQ1+DNa2ho+MWLp9W+A0G9Ks+PnXPsHpkZ/WdaWc55UaeYtQWGfwSU9E7bfQe1TNctKPVBPYP/WuvYl+pXB7QDul4J0CpKib/s3px7bxT3XWEKvkr+/OK/UJueBq/cdNbG6ATAjXAu+Ntgvy7e0jygqr3OZosfLs5M5qLZlsPGUEbj6eyODHY6C5kE0bSGY3aF+/Fnb6w7d90XrVdHCES9u5F7fgN8xwPVkyt+DkHtMtjHPli4R9bemb+wMq3Lg93cEWk10mCYU1KIMsXxXVXTllWH0WmhRy7tWNaJNGb9HHobI9JZwKvFIeR1M3QOEimP/+D5k1ZsDqO6lKMeP/7QfgMHXGdnOaf4daDbdrZyQX7rzoeuqNDb3gZ5/5GAoo4U2QBhFalk0+IXTq19M7w8bUYsGr2/pchYsBUTFcH7wLfF4TUQTIfeUU11IxCOtrSboMzAS3h8uWTNP6keX/0x3MdOCY20BaIutloA+PwfIFZfgfQEa1u7GniG2pG5D3r1UxCHK2qntt/PalTSFYj6+UkuwLaKWnj3OuRl543Yt3RamOA0g+hnhMVAaK+yICIGuaX9gWZCeiwQKRRKZpwQsjexcOgHKrBLLY3aThDUOYegVKN7X4PdeO2r49d8Hkb1ecYsn3grS7PNaAu9kUhyvg2a8HmjJ+X9ZBaetVO2obuRtkAEWyWE/ARKchXF8gWwDXYY0zFAHYP+HgHpmQXmZzDIwxwCdQkUY5YgqB/UKZtiQuCiGFZ4P+KQlvoFTyVYUtQO9Oys8OVmLsR8usn9eeKsHR+vC1nwzeQtKDqNEDaTxeghLQ1TxMquGwCwJMH6NClvYIrfsXLKys/C2LQ5YdGEq4lFL6IO2SMtFy+6MYS/3Bc69RcK3vDPVsfQOyMQdeMGFUkJX7yLhLxkVUn7FvXqHcqoyT6MOtY90EAM9xuii7JQiOs/70BlfgQj+75EyZJPw+i0GPn0hIMYlT8CgXoB5NkAkQQhvt1S8VVojGk3FvXQ2D+YKFl+WRjcpWgfl5kDRXHcid0GwupbOzVCDOU49BfGuSc2Q3V+VyC1BQzG4zUlnX88Yd6iccOgGP+UKHIIpGY3YuO9wGQEnTYV+hlMG/1sofxwj2+G+jmVrfPX7sxoYroCMWj0wUjxpDwRyuzSMLhPkq5A1Madu/4youSdlZMrloTBXUrhzEKWOtz6lu3Qn1OCD4YgBymVDZXnW9SmmWCrsJ6+3JkRRprN9Ea4fycbvPM3O9aatycuDUbq+yoj5hWNt236KytujY5yGlhQ5yNmvx5F5CnxH0LckSuKu0dnv6NISyBq+QD23+d8nRTyptVTKuaEMbsafOTs4XvlZGT9khI2FKxnFnRlB4ItOAgEJNE6K926FQ7q1EFn8yEu5K2rSys+CKP+hx1Kgbwnxx6IGb2BZdBJhNLMFufM0RITCDSitECrkkr9Mvnxlhe/PIqXDicsPnEUPKvfI4bz4bfSYIFzRHQ6BBceNIaPCkluqp267M1hjxUOysrNuCUtgQhfSTOYFguNIKIqRRO/tPrU8nYtXM9bMmEwRfIU4rCbCcJhvkZDO/CVvh41VMtAttxT/fKocjQr/Z5eYSViqrm4mFB2HnNoaYvoiJCvcIkeSQOhoo32G4r71ydKKh4PY7uUox8feVA8J36WE3Ougl5ZiwPUdqDLTEtjzLUIf0MpXCWkWrnVzVnUFcevafLKxx5IfasUyv9kpdAQFmd7wbOIfgb3l9D3p7uuSogPhJLnVU+uWBZGpY0RiO2nPQJReH4F1P07q0rLF4bB3YuZiBx+ROFeuSx+CmP4MCho3wG7/W3oTA7WC+jb5T5K2xxo1KA94cLl16Kk+2ji5MRHYWyfo3DR+CUgXk7US1GgFoeh20G38JB1wXU6H3fc5IdlTGzlQtyHfXJH9cndaMnQTtIugejzl6FdvLFmavkTYUyXMmTJEGegu+9hccbOU4gcCu3wgdAR2zPoKOilBhHRg0zwOeSlvPv8lLyndlr5y2HUV9hxaQECR5wZ2y5klJ4Plfw7MkhIGNkGgUiEv5yLz5RAv/OU/+Sz7RxNHDanqF/cJleAMf0JtcmeQToiEkwNCgXtoXhN+OJGb5uzMmM3da2dbV0QdTpV92JFiv9LJOUDVYs2/Rnd1z6xm1dWVGjHrUusTOekwG9cxIcajFxi0Dye3AqV/W6E+SPtclSuED523tgBcYtCPtIfsrh1aOQpZUiq3mUOqqlOpuQ8nvJvqDlpxX/C2C5lVFnxiVacXcYy2DhR1/5RQxKn2phugwpXJZF4CSs1u6qk4l9hdJejj2XjqKkgxqxRhKCT4H4P0UI4aHij24egXrIMC/nN7i11TfV3vXTKmnb56jQCsf30SoH4NfLnjdtXEVVoWfR4SPdkFqP7Ewady3b6fdR22G/2nuKuuH11aUVNGNw3gLY4L3PLQTazF+i2uK3BDe3jUHIQe1IsIUqNIYzt2eZRw2G04LIRUVxQNXFpu46F7Y70BoH4ZbQbOkvRfMzoDIbxKWAfgn0jejlSVFgOtAFN3j+9pHtd7dTK/1ki1UZp+f+MLBs7wmLsImiETxetS+6jEGa0TrQUYq4g8u6aiRWJMDZtRj49doqdbV9qZ1mj/W3QIEVNRihWhQ99I6EeopQeCsZqRFuGORxt0b4W53Ll376mpLI2jEoLPaXsb3POj+XY58P3HupvA3EYMfeDIWGpXOnyV0EL3C5stHTthOVpbwLSJ4YMijUcqbD8uZVhjScY90tnStnOsZGf8l/xmty/1ExZcV8Y3KVoR7Fx4n3fybZ/QRkdkk6+fhn9nFmmFkzeGrfZvW+b11y2fsbarfC70pFdu5S8xcWjiEKnEEJHQr08Chrg6EdXArrTwX3xbyXRHdWly/4aBqeFEYjtpy8IxC+TP69oPDQGR0Cn9Hgr0zpZH1madscGYNqdmMv/nUq5N9ub+D/b606spzF60ej9pWR/AUFwgnZn1daMj84nmeTrt5HPRsYa+o+3bPozyPvhba3nDwcj9DF8lzTWJR9fd0ZiUxjVo+ltArGVovKifm6Sfh9s68WU4UP0KHGbI8sh2h6DINIdiXnVUypOCoO/QO+aiURt6Yo1qDF1BajNy5GQjXqKUWdgm0A6dWL1tdCITKeE3jNq8ZgLgzV47aD2pBULkg1NF6bqUn/SwklvSImCToOuUJQxasetHxOG2xSHAeEtMmXd2G5xOG/8AbjeuSeebf0Bfl1a4pDGqO7NfQw95r+lJP8JW+fOaY84PHLekbkDM7b9ABqZvzmZ1imIq2jiEJ6fNhhWtoW8Zv+pZKN/SXcRh3qqPgP5Z0Lv6XaQz0PSObKxlUCw6ErCRYO7NXmTaPLPrp228h/r9S78biwONTWTylfjTO9KLOQ5br13raLqLdaPQbKjZwKGPicmIBENhk6melrFsuqp5TezRv8Cv9693E/xt3Ud08I3HXRHBDq337EJ+5MaECs9bsmEnDCqVyMR6w/C8ERo89oUh9qm+Q2ez33+33U16xpWn1QxB1GySm/6aQvdVgZr25SYmZFtTQ2DDd2UiuKKOujg3w2drTOEVPMJaIaoTYB+1lbMQsyyhufPG3tt3mN5/cOogLRqZmJG4lOU6f3Zld5EP+lX6T10uiBGQSdEC5Jg5A7bN6oG5369QSKMTotnT6r6l4PVtW7KnwYK/x1i6x5PGNkGrUJxVzX9hQuLv0fiZAHNdn6iuMoK1oxFSKsWZWA4pef6LwifX+0kxVXPTln5arobCmaqmWT4gsIhuWy3GxljNzKHHi5SkgR50FY64BK9aJk4bGuyLnXltuZtl6yZWl4VxnY5lMtRlOJbCKGx9jghCM/19j1P1GIpprmD6n9bdVL3mU6OQmJ0IlU5efkrVVOW39jYmJye3JZ6QFnQIYPy09bzDY7ZUmgVp367R/QNhnQpP7n888pnl96BfH4S99WfhBDv645w1EYtGHTwobOPaTbU4bug8heGMb2W4xcVHAq9uB8hAk12hO6c9rKhsKpokqnfoVktrZ1I+f91t6Y+CBrLHeV12DY6ubGBjFr7trwzdHdqpi1f5zV4F3lN3tWIwQOOqM30iDK2yJ7UZtfQ7Izdw+CA9LpugD4KqXbyymrZ3HQKT/LfSSFbRhKjpCWs2ISQTOawH1FbzctbNL5djjnLx5c31UxaPt9X3hgvxZ9AaRqY1krQmRQuHP8Adax74V6PkCkeiNMo6NFZSGAjT3qLFPLP3SOZ+2jFjIq6ltjoaEezKxetLY7R+OPUts6C3udAPa0TFT0axX1vRaqxobj6oX43vzS1ttNdf0SlYEHRVVAB7tM7JZU+bSaNdRcBuoft8SbB+V8poSevKq1YsXbk2mQY2yN5bnLlKzTT+xl0AKZwj/8HjITQo+zfiA7WniEZeq72xP9de2IwdCqzkKyatuK1fopdK31+AW/2F0Gnxo88IwT1HWo9BiE0GCl6z8j5xT8Lo3olcZQxmjHrUmi3ovkF1qflM/zWC6VVz8O74AOf4w9nSyT+2DqF3BZ6uYpUcurIsqLzwiBDN2ftqSs/Tjal/u41+r+BSrI18ug8lCmMCZVUfe/4ZwoPCEPTF4it1Jxas7Fpw+bfSV+O4ZJ/HARGVKw6MS1Dm+xwRvC9Jywc//cwJm3WlFS+/0Gme5bX7J0THKLT7jvqOPIXFH+rYMH4l/UmEKiIOeksyNY9aTCY//Y97w+u3XBW9YSVL0VxaPl1joM0pDi5nFLyOLHoMDARVuQdhNq2ZFkICtkfklvqflhTUrkOzU0/DZ2BdipesGDsOcSxzrCy7MGR76mVsIgKLlNSivOr13mXt9dFUHcEOnCNuydzFqcoGQuGYrrkYpleHqBHC8NRaUQcAr1GXu9tbRq7qf6jbru2xtD7WVS6qLlqcsUS4asLuMvvklJuaOkgRwBkjz5izoqzvS2HXZg/v+jXelNlGNtr0GcIQ9t2iJURYVUW2Dddz71NyXLVxL/ineDNqW82UMb+pXA0m6mXYFmZ9hE2YdPDIEMP4PkZiU8Vjt/OhXgP6lOkzkC4ZIFSRWY63CkIAoGdklPabU3V1OWVUlmHc58/LbjgwdRWFCA9CgogoSQbGq8f5C0a9+rIJe2bcn5/dCJVM2n5/RL73+ZSvqxvNUqmdAajysZcSCz8BovRI0EEs8gCRotrParV7M2Twr+4evKKG9ZOaMc6OOgIjFg0bmSckTssSq8jBPdXQkY+jSbocSjclKxrnO6n6v+49tS1LeK/m5CRm7EPYdavKSNDRRRnp19DT71ggjdK4g2rKa14BHXQiSLdCd2heG7i0o/WTlk5n2FxcmNd8ijocPyS++KuVLP/62RDcgzO8Q6qfrFy1foZ673wYwZDl1E9bfmHo18Y8XPh8dnc9bdGXbqk0R4tLJsexCzr7PVW3V5hcK8hMyt+KVJyepSBBr3+WLfBgqCHq6b9r69M2dz8pki610CbsC3a6BK0GwTtOWLeCWMnLJnghIGGbk7xlKOasOKXgv5IBGsSI2JlB77A9wzeAB0y3lZTsnhrdWn5yQqL87nvt/iniqoTW5QrAzFzOFPylYJFY88JItpB1biKt6onLjtKSP8mIXlDZLG6s4AoO2zB8bsXLp6wNJ6ZcRclLB55nSMkUfs2VFJu4dy7jTvyskTJioowNi3yFuX1z1tY9COHkMepzSYH0zARhWGQDqj+vuutaKjjh9a8kP90q2Px7oJ2HI0y4wtB/O/bHh+HJE6Q25R8eqWzZK+aiSvXh8G9FyhWeilGbUn5K3s0597W9PGmy1e7y2+pnbqyMjE6sUlP84VXGgxdzqxZs2RVafnPBFVXcCmagzYkognXHXGF1YEDqKwumD/2qDC4V2Bj6zg7K7Zn2FbuELD42tOEIgJ/ozu56pOrN0jm3acwqtfu39oi8Iog0cEWsW9KJtHgMNjQzdGn4FRNXlkN3YW3SITn3EqwcRejE/PLxp6s33fohGz1pIoHJJZjuZQJKFSpQKBFSZsu9/CihGZacefegoXFzwydMzSrJTJ9qksqfqU8+T3hiQ/BaMjgLqPnUdrkPz3mqEFswJvMoeP1GcZRRZnuJWOip/vki1z6V46ZNOoXq4u379V8R4x6avSRBGVeZ9v23wkh+2mntJEFKqRDCoFSjakLqkrKi144bfmH7XG+3ZkcMv+QbILU8bZtfRfSC32JaHncip628hv9xxUmN6HRqNeNGraB0qOKgaP6GZ13pqjB0BHUTFj+oN+cGia5rAtmgiLYbm0P9MkSlmPvjygdl//U+C9GQXoqhXMKs/Lnjfu5UvKQKDNR2sZBPmzmUk3wUvXb9RFJ47RBcrUR2p02Z9p0vlKHMmrRoSTD6hcGG3oISvHn3G3uv6IOlrVsXsXDEKEj9fsOFYiamkkr/lP9/PAxHMl7hC8/0QUw8nQvpE26CjHHmjA4Y59PRs4ryEcz23feaDC8rlJHc0+Ug6FpDqYsIiYjKiPnj8w+YfH4Xzq58XWYoH6B+o6gW4I8gfQoIVPc9/8K+XROTcmK+9pz9uWQO4Y4eQuLv2dnOHfbmfZFukJHFU/aEz/YVH2mxnvS48fXTqm8J4zqdgxG+/6CWuzuwP1CGuIwqBgEOkZJ71ku+P01JeXPhlEGg6GbkpVtfyg5P1cp9Q51ojUBge2DBo7E2B+Vo34cBvdYZHYsG1vqYrBh+0VbqgR2UagkkvE1a0/d/oY77fkggy0bhaSYTTPbzludp/DH8n331rwFxaPCYEMPIPFCxUNCyb8Gywki6B9dh+xsKwvkybf0+w4XiAGzZsnqScsuR1heKIRfKaXkwWhZRKGopw8JpdnxfplV+ccUXzvi4RG7hVFpkShNbKqZUj5BKXGV8PkbwddHFas7QLuOGfV0UV4sq/9CJzd2o+6JRRqtAwLXIiBYQBy+7St5qSTkN3p7ehidFiOeHL3/PgcceI3jsD+BER0l0tkMo90gINUohHh809aPjq4+aeVzYVS345inCo4ljB4VtaH4AnjUYaPxocfx9/TUahhjMBi6MXppRPW0FbOlp8p5s18XZTq0FWZRfdz4ccc9VTg8DOp5zIQmUMoDCWEDg53dbXhp0NdwV3zOiVog3c/bbAiWTkQu52gLfKZN4aBtKLTelMWYdnT+7TDY0BOYhTyF5KZ0nHwQTPQrKBWdIxBDEpOWzwfNcranxB2Ci4362yKvC4Qbki5CsdzYb5zdcuYeMy9/ZHt3qFVNrrgDI3W2kHK2klLpNEQe1fwaxz49duDKxbU/jQ+IzYdKWehpp9cR0S5H4PuboWe8kHP33OTHmx+smbh0YxgdmaFzhtoFC8YV23HnNpJpXQVyeo9Ih7YD+rkTEIc86a8XKe+cVROXnvHaGa9tDaO7H2CbsrIy7ndy7JJ0N6UwveuPoPVCuOfEtqV6zU5lg6GvkJiy9DzF0N36lKOoaDvB4nZpzIndHAb1OAqGFY8XEj0BBjAu/bZbdwq2jhC8uubm5ZftaPTwy3DFl/CUV65nkqLALKKXRB05bE7RfmGQoQeAEW3mHrSdaYjEVjpVIGqem1L+7t7NuVdJIX8pPFGrhOL6qK1IwA3xBqjsMasgJzd70SexzecNKyscFMamxaqS8me9pLxECXGD9MWHetA8ypBrK9JC7tGPHL1nPItdHc+N/1W6cqDQZ2FG+B1akBKLKuGLdwT3/5BkyZ9VT6lcGawJSwe9Q/mp4t0GOXv9jMTon+ws6yTlSaJ4hOkHuF0tDLFNkn6zvwjKy0mJKRWPh7HdkiMeLs4smF9cggXul+6mFD1S6zW6n3HXW1RdWrm8rxzHZTD0NrgrV6W2JJdrIRO1Y4/hD6N0z4KFxdP0cZxhcI8B2ow9nH7OPnC/gTf7HaE7/d5W1xe+fB8loq+vXjNlxSLC6P1In64SIVv1IIQdp5dmZdA/hEGGHgARoLo82VIuImoeKHKBSOt0gaiZO2OuVz2l/B8+lxeCOPuL9PhWqOwqHMVsE9EsEHJR/3huxl1Zjn37qAXtmzpYc3L554nS8qslV9dAlr1Ao/jbCusm9vm5uXvv8aiT6fzMr/fDxZwtcTsi8OlFUDN3/UrPF+dvavbveG589bthdGT0Ocr5S8ccZTn4Dpbh/JJZ7LttHdb+BZBUq5+t0/ueaOQ3bnrhw5Nrpy7r9s6RcwayvYlNbgIxv2+kYxG/BI2BXUXk4eoN264JgwwGQw9k9ZTl5QSz3/hccBWxgRNu0Hk/iBJ6X5bt9SjXNyOfHj1OCXSycsFw71gbBgRn9WP1D1ABD4RBkfFdb5NXn3xTSSXbFN+QFmrrkUqSu/+D+8fCUEM3hzIl4Ml6UcqSpqU/ohi6Y0iEgxk7kNpp5S8j7P6OK3kJ5/5rIJy8qJ6+9ToI0Qg9mAznDCsW+9uIp8ZeEkalzSbPfRr+eznKSKb+Xp2xLMu6CEs8hm+LPuinpziVkJ+IFH9QIP7TvVO5K9bPSDSG0ZHR09qDMuu+R5B9nx2zT8EKDYh8IgqUDKbPUW7yngZx+KNVpUtnrZ/V/X3faYfYFImhlLFDKKM0eA5RCG2c15B6kSh/NUp3lNZgMHQ7FJEfSyHvVlzVRzptBcxFsO4dxIzk4hBtT8KYbg+z7O9ZWdakSBtTwN7pdoxYePXqKZVvhKGRaYzT55SSvwZx2Bxlnadud+D6YfsNOPgPPXFkti8i9EFjJPBeEbERBTCW6NK33V0qEDV640hyjy2zoZT90HfFY4LLz/WGiajwegGK2Boaz4n9vqBs3D8Ll0zYJ4yKjK3icYWx1dbQ/ZfRo5ihj6A20VPKNE6Rl/RWw+saUd98bU3JinfSPhFFITxmyYShGRadBT3hmy3bGiZ8wfRO3jaBW9OnstA4a/a2ub/0NvsXgzjsMWfuZu4z8AS4hcugUcDBaG1EsN6ZrY+Xo+x3qyatWBgGGwyGHkxi4tKPaIr9kTh4sz4JKAq6Uwkv6Fyyq+J79v/idIjuil5jP2rh6CMpIwcQ2nabGMzAScRTW90nhateC4PT4tXx5U12RuYazEikQy60aKUxaw9K6ffjRBnH2T0AAUUJ9E7kRlQPJMPVgVbZ5QJRs+6YdX6ipPzlep66nHvit36Sv6ZHEiNNOes6oXdeSZVtZdqnSSWfGTmvxaljlxOKMkRxndfo/dVPyYvoS/4jNWfUpL0JRPvAGjW/uARs3P3Utn4C+bNbMG0S5THDNXaurf97Lbmt6ftxhu+sPb2i25yjHAUoDUOtmBUcwh/1nGVt4JQvUn7KX0EkGExsHEEbDL2GwU2bhOtX+o3eVr3GuC2CWQeMsJNtjWQWHRIGd1veiSUdQtnvlZTDo8wQaXsH7Z/nI/+G6tJlL4bBaVPXrBo8L/UbnuTv6HXqbaLzleAYlu6pebPzjPPsbg6VFOQhprouhEFtA02p/q9LBGIrr0xLbKMvuvcLLn7qpfynIUVNkaechQqEoh2zD7Nj7MH8sjF/geAuvR+WyXQP6w2oaDPruHulnlJPtOMot0J9WHamfbHlsAfAEI6Au3XSWYOnz1FO1Xn3NjU0nLR66sp5SycudcOoHsHwW/eJw4Pcg1rRR5Y1uuwojD5xff9X9R9ubJfDcYPB0D1JnJAQjdK7GdqJNVTPEkQkWFun0GGjyrr37ltH6m049CgWt1pO4moD3XEGgZhymP15GNQu1pUuaq4pWXGXVPxtHMGTWDCDpXAWSI/rUTzriDDY0F1RgkJZiT7aq2VkKCW7VFBptICqmVr+rMLNP+Hc/yMIrLfTmXLWIlH7TGS2c25B2bjXjpufNzSM2nVAZuqel9/kz/Vc79KqkmV3avEbxqbFyPljRiPu3Eow/T2heDewAJGnWIMRNKF449b6ksSHz1y8dkri7TCqR2EdMvQGrtD5Uc4e/QpQmsFgJp99ueCltHeIGwyG7g2Yt3WliX9jgj9Oxy+ibiMUwqWYkB+EQd2OvMVjv22R5D16fXmUtYc0zpDw5Suu501q3G3jNx6rlyZKCrRRb3yMslkFE4SdLGsAtmVuGGrormDKqE1bpH9bUgIePU8JXbYCrx9dLhBbqSmp2VpdUv57Id1zfNebE6yHiGgDtAsUrDBhNhuaQTNfKSgrvmBXLUoORq0kqneb3MtT0vtZTWnFCm3IwujIFM0p6pdfNv5Cx7LvYw47CYwZCYRhlN8E+aQ3xEhfvbS1edsBa6asWoLORT1YIIlvW5m0X1RhrNGdChDoz8LDuA79dlba+W8wGHoGPlefpOrc5jaFTIi2IzRO98NIDguDuh0YkX0URWeA+I00ehi0jVJteu7kxFq9ZKslcOeo+bTiLKHELJoRYYAGkqhntYhQt+YvHHNRGGrohmDMs5gecY9QXfQyP5HyN0gi/6XfdxuB2EpViT7twr1C+vwaJNGWoKcY4cb0cLtec4IZYVbcvjtzj4HzDn8y70DtkT68pGMB46Rd2HCXr+a+d3Jyry13rZ288uMwNi0KFo893Msg11OGb4P0D5FgICLv2oW707v6UvXerW+/+dqoV05d+zHkV48VSIPnDM4i2MokJL1TUwIn5Ai9WFVSMacn37/BYNgxH/HU7RKhWThio6ehjCLdNIRvuxVDXx9qI0a/Zdl226N3QHBqSqP/nlK4Y0+G0oMKPvmUR/SQodsoluHsjyX7Thhk6GYct6RwH4HIoSriCjW9yRPq1PMYi+As724nEDWJiYmPGvbYfJPk/kXSE2u1GIuywypA92x8iewse9LgzOxnC/5v9IRhZcM6bju+1qt6KldJ4Sf9PwvedE7N1BUV7enFFVYWsrz5Y76HEbvLilsXwl3aUUcNg/wATSS4v6Gpri6vunTZzz+64qNIHvS7KxOWTHCG0qF5UCgHKBF9zaXGbdZunuSW8K3BYOilvK+X73D8bsQBxAAFbQIIqgMLFxSdVvhgYbfy4TfovX2uJAI9EPWceRKjSGL0aFXp0uvDoA4DbOhLwhdPwg+R/BSToG0mQ4Y/NeZo+EwaT8SwK7B9+1KKyJXSF5F0BbHheRK8snpS5crgfRDaDQl2Ok+peJxz/2wosLdIIetAFEV3rq13OmM8yMnNWpxlDboqf3Z+cPj0zhDsnCNYQlreFb5/dtLns2qm1qwPo9OiEJQ9brR/Z8WcW6yYVSD1ec4R0SOXYEg84cnFTR9v3X/tKTWrw6geTV1S9FNO7BqF0bcjb8qB4qDLBDQA60Czvx6GGgyGXo1Mes3QJ4/Q6Gm0fcUUDZUUXYcGoqwwuFuACRnsZNuR78WtcznmslO8Uuj9AF6TuE47B4oyKMP1sYaZbLxl2/8cdt+wNA/LN3QieJ/ZKM4suretD8mIWLb0ISCgK77YP9FtBWIrNVNXrt+2dcNvfe6dJn31L0ixiLzTGXpjeqODkx272h6Q9Y9R88ZM3h96j6nUZoml9p0SvcOjT10JzlH2+PyU2zyF5PDHnj9pxeYwOjLD7j3HyiubMBYp524Ssy4nhOwdiNkoQHK1f0XoDXwmhbq6qnTZ5N60GSPez7YYI0dQh9lRp9j1zv1wGcJtNZNXPhEGGwyGXowiohHs8ftKRTgBBNBLkALBI1GOYPHohr9zwaPKxpyLpMwXEQYIvhgcweK30kkuannT8bBM1CS4/y/hcRFlQEZ72KME2f7g+Lc6bUmXIS2GvTCMHZhZfCuSqkgm29YXum4opATIolswUbVhcM94mK+e+WoTyxblzUqczl05B8TDNhaP3lnx6zyELVYQ65fxt/0G2df0y8k6QAbr1CKIkLB+iJT/kXD965q3bD1n7bSq1xKj03RfA/apsKxwUOYe713CLHS7lWGXKq7sSE6vAb3uBISQ7zW7Fb4QkxIlS28Jo3oNooFbSig9fx+GtI2+Us9sYMXM9LLB0EegPv4MDMUqqPle1FZMC0mKqZVs5PEwqGsB48Uou8DKso+QXoRBArhP7YZGUfpM9YTqD8PQDmdL84CPkr48FxTp21Gckrfsusa75VqZfxh55ISdnqkz7BxD5xRmWe/3K7Fs6ySWaQ+OojG0QKQ2EQJ5j1ZNrngrDO45al8LsucmL3+lnjZe6nL/Gj/lv6Jdy0SacoZLRBPX05CDnazY1TEn9hswLsOiTGMGv19/HokrNrmf/On5Hz6f9qihXlunz1FG2L6DxdivmWMdJrSqj6iDtH9FeFIf+c3+Tc5mNLWmZPm6MKrXMHTOUDupvG+DPAx2m0QCngt0FhRv9rcI6fXo9ZcGgyE6n3z43jtcyoegZ5iKMhX6BYQQhvGeXT3SpdfFj3xm9ImYkH5R3Pnr5U3QfjX6Pp8jfbEpDO4U1s+Y670wrbIWU1KPWds7mvW6ecjUTBZnJ7NstVsYbOgCjn5m/J4D4vYFjsOelELtLiK4iiMW1TvSt/gp9++Y+l9ZutBjBGIrL0+s2bj6Oe/eVLP3Y7fJfRhZpF77hGpTVGgxAQVZZ5jl0FJmM+i1RRu901Dk/Hf9jPTPMNajhs1Cnkqk8wCN2dNBcA6KfI4yYPd3kHR5Fd+avLx6Svk15WeWN4VRvYqB1j67xxx6DFKYRh1A1OIdHqs+L3IlkmxjGGwwGHo5b1/6thvPzHkVbIWI6u5GtxF6ENGx8HeHjxjXpf77bDRwP+Jbt0Oa9onSDunNAxKj97ep5HmrSyt2ySEAXjP/m1fnvhIcXdoW2mZz+KdJzjj+6aJDWwINu5LCecX/l8XVHyglv6NMb5iIBtZlS6l/V5WsOL8G9FUYHNDjBGLArARfe/LKF7ekPr6QN6ZulEK8xXKiezDQa/6CYdc0Op7tYcTC4sMkcq4hlN7MYuQoxaUVxQmqrmx6nSWOY5Hclrw92SzPSUxfOTeM7ZVgLAYphI/EWEFXOZpC1AIRrnQFFgmwuEYgGgyG7aLXNSulbEFUEfbVXmFwl0CUzLVsejBhhLa53hpUrZ6CVoJve21STbsOYGgPq6ctuxcRsTjKNHOQt/DClFzqMHxiGGzYBRTOK8wtWDjmUmSRBwijp2m32EGZitCMWlkW4kl/ZdL3/xAGfYWeKRBD1s9Y31jlVtyYSiYv40lvgZVtRZty7mSOeLg4c+SCsVNsTO6ybHYutcluwS7laLoH0SyGJJJvi+bUKU3+pqtrpy57M4zqtUiGBsJNHwHakEaZctG0PGvlJpuaVtVMXNqp0y4Gg6GH0yLELLAbYwjBewZhXcCIhUXjKSM3Bu1BhKWH+nx/4allnst/hYI+8a5DCrXRq0slow6m2LkOxjbdG81EZkdzJ3Ps08cOzFtU9ANp208TbP+R2mwYlGtHHxzSJvp5wsutdz9Wnnz0uakrFrdEfJUeLRADZiBRO7lySXKrd6G7tfl8uKNtkQ4c7yTyFo09sH8/crnN2F+IRfOh9xdLZyqb5YKi97xHk1uaT0xMWjl/Xem65jCqd8NJLpTYgzHGBPqiYWAbQAHHCAtFMvWC7V1qOA0GQ1fTAJpP6I3M4fsdoycmQBxiO27vThXODoN3OTFmH+HkxAr0z3p3dZu0HCv4xtpTVu1yd2afr//wb0rIy/Q6zyiDL6KZwz/qrIJjim4PgwwdSGFlYVb+kuJxo5dMeCbTHlhp2dYtToYzmjASU9qPZpRTeAD9LKlF9THFl6N17iNh8P/Q9hPvQWjH08k6Jz8rw/o9i9ORfsPOe4AJtn/rnqcgx1SWLN7h5pC8+WOLCKHnUkanwOesqMO8Gv09erGo63rn13/66ROvnPXKLptK6A6MXnzi6TSDPhZs3olI0LNOig1NWH3nuYlL68Ngwy5kyCNDcvYZMGShlWUX8KaI9U1bHYXeg45AHfzYdb25EKiiehGOBKnRiLH6AJq4P9aWlL8cRncao+aNP4FZ6BIWY9MirUOzCBKeXwEJvbOqtHxhGNxnGb503ACLo+eYRQ8KZh2i2Fpd4MBu8GZxyqpJzzwVhu4yjpo9fEh2Zr+r7Cz7rEBM7QhIq15fyT3/FYTkTVWlK/4ZxuxS8hafOIoiVUP0KRsto7A7hGYw5Dd4z6KsZXmJ0Sj6gvtO5tg5x+6RmdF/ppXlnKf9N+6QMO897r8opbyptnTF7DBml3L8gjG7WxY7CXJxNFboAEJxLryysUV2A8VAAlEY4Zl8maD8u+LDZKN3ZqyRr02clQjOXf4mtKnudRQsLDiY0PglLG5fFGUXz46IIhCHlZVkxIl3NsX4PBCHQ7WhSueh6SOj/Gb+lpDe5NqXKt9Cs6JOsvYeTlgy4Qwrw3pU+62MKqqNQOx62iUQAV2v9NqqbgXUWT0gJYXwJFb/VFj+vmbSinfBSqZngSNiBOLOkbdoUn8kvRWM0P8jjOBINheKXFcKxMKycU9Rm56kFCSkjdFDPcqj64mXSn2/evKKx8LgXc6IRRP3t5D4FSH4+4TRbC1KdoQ+F5+n+HuCe7OIK55MzEg0hlFdSloCUQOPiAuxGWr/y1iQf8H7Dj+qURBB9bQwUTJLIdwfavkgeA//txI4NsrGCsehLAS7MjVRRwq/DsuyQLy7SxobUr964dTEG23Ztp4/xfwNVE2uemvLGxt+7W1rKlVK1UU9z7k9FC2feGgW5bcxTG/Q4lAbqcjiUCcLipxI+n+pLl327dqplW/2RXFo6HtoAxf0frvTS9dbAm2yzRwn0zmLYatswKPHddlUpGHHUL9RYYxdBdIwDOrWDJ09fABmZI8WrxtttBHQNujy6DVzjgXtlFNTorKmZMn7n3vvXwtSYnOUQyr0JlC47gBm2X8mWfHdw+CeBzwiaNcHQAdkNLHQBYShn3b0yyL0xxSTMwixplLCTqCUHKYPz/j/L7w7lPEMKA9BByiwm+0Rh/DYdGfDrUvdnGpMXfrC9xKvtyUONb1SIGpe/cWrTVXTVi5cddPSQdJTC/X0bTBq0YEUlI07XXjifmrRc0HbZwYPLsKz00PXwXoOqXyvWUxOTF5+YRhliIjOQ+ELxKXYxrz6dtQYg+Eb0FW4tZNH8B7f7d//3LwlEwaHsQZDu8hblNd/cFbWTBCGB0cdLQYNuUVh8WOs3JfC4C7jgNgBjYLLDXqGJ8paxEDhIux4QhwxfPbw7uGYvD3oMTusj5yGu+6sF+Ro8E2aL9mfL+xQe1s3+I1a8xB4Ka7eTSW9Y6uS/a5ce2ri7fCKNum1AvELEogPbn5mGve8X4CASwUnkuzk1FbekrzBhYvH/xGE4R9pzBqlRx+ior9fYik8z31u8/uf7FMzZXmnHZnUq4FHKIUU0K/abHlWe6uQwfCN6DEpLJWDFTrEkiQjDDZ0N/QxSj0ASjP7KUXOJjYdHMXVWTCYQVWyQfgLE9MSXb4efemzS/2UaP6RknKJnqJvk5bBEmZheo0Vz80PQw27AC05tc4AG+ZKT2z1fXH7qpKlB9ZOrXgBzZgbfZE/0PsFIjB3BhKJictvEdwbI3z5Ktw1D6ad04AQEdTq/PnFBURm/h0ewCXw2ldEOSIpRPuT4lx87rvi9zWlK45/9YJXPw+jDO1B6a0Fyrf72UYgGjoUAvYBWzSpFFrrI2zWt3ZDhJWFFdZufoMRmG6L3mggPD6ZYMqQXnvYBloc8ma/AdqW2vjug90wuGuZheTzJ9X8Ryn8iYowghjszoYHY+faRzObHBIGGzoL3LLJNRh55jIlfbFOCX4rPIeRVSXLfhZelTZ9QiC2UlW6Ys2qj545hnveQ5CB29KZcpYcDS6YP+7H1KZ/tWJWCZY4HtXptRajIA4ld8WzUonTVk8p/20Ya9gJdMNACWFenZee2jcYtgeUJD1CIrlyoX6v/WDdvx+tKVm8NYw1dCM48/VkUBbYcRzJXUwX4VBrFKHsD1C0bNUyzrBDwqNVF1eXls9YO/LJbnWEqJQi4dWnXow6wCJSQn/mxLxF4yaEQYYOIBglBDGobZV+aVdPwuUvcM9fwKW8tnLS0mMSpeVXJ0qX/zv8SLvoUwIx4Fzkb3rBvwxJ/GSwWLgNWtcASIJugAcxkzns0MCrfUSDRDKobnS28ZR8RCA0uXpS+cowyrCzYESFUpnIrBDrceidjrohZBnd6xWM3iT5v3xP/LY+1Xju+799v3uM4Bj+h0wq9OPK1tNp2kZ3Y/axM+0s3aNtM52gu7wmD3Euu6Wbs5op5Y8STP+gz4bWaW0LPYhCLXYiRfgHYVCfI1hlCAU1vRdB2q2QFoH6qEMtAhnoFW0zaRw6sFJ63OWv8iZ/EW/mDwupbiTKm5qYtHxqdenyW8Kv3mmidQN6Gf83e8Lgfln4ZjuL/ZA3RXODE8zpgyiMvIMIcpZlUqjs/jqvWdy95uSKB8MYwzfQHjc32j0QT4kPOLcPq51a1hAGG3Yh7XFzo3u7GKOnFML/gWrihMFditKTlQpLKVST56Xmrjk58XoY1WkYNzc7x9jyqQOFn3oT8m+gHqmKBBQ43djuKjc3JyyacAF850XQfhwape0IliG54p/c539ePaVibRjcrRi1YFwxaJeHQMDoHbbQMIYR20G7VuHNfiLpNv9kX3e3d+emuQ6uo0jbzQ2ghZpukNq7WQQ+p1XDBm3wgJgO0j/sCAwGUmEERhK5YJOawDjVgWnaCDGfEIIa4ReCPiQf+dyt/tBt+vdHp67ttFFmIxAjCsR00D0ABMacp7y/iqT/19UnV74SRhm2Q7v9IKbEBqhBxg9iF5G2QISqIYQA+4fHJUqWVYShfRIjEHeOQCB6oUB0u6dAHFs5aTbYtRnu5ggD0TptmdBuNPvfXzVheZf5PWwLffavZGySRa2/YotmtbXUSreHSsgkaKwqy+anVhRX1IVRu5T2+EGUXPwXWzhObbaXTEVYUvZl4PPQKYC/4mX48QkkrOcRFl/ycfjNQE9V718WiiEXxGATTaG6Op78jG5Lblt37rqdP/0jDfreFHMnw7ItROL001Rj6qd1rnulEYfR0Pvi2rW7vB29OkMXow0ndI3DdwbDLiXwmig6dxBr2L3DrIL5o0tlszgoyiCEnoYEWSD8OreKu+q9MLhbondVK2ot50qlotRiPXJK4yxOHXpsCjkDw+DuDdyXbo+UUp/5Sf9OP+X/GjvQrU1ncyu0TfBcMSVkKCL4cM/yvaopy55u65UoXT5fdwCrJ5Yvr5lUvjpxcvnrL59as3FXi0ONEYgdBZQbmmkhr8Ff5jU2l9ZOrvjbK93APUFPwfeV7zV6RvAZDIZIENmU3jGNYKOhwZe8ydsgFerUGYesb2c5xHZmgjAYJt22R55aDnPAKcXlNTWPlnfLqeUvE6eiWSL1V+GKj/UaubbQo4zKE3Gc9C8ZuWTCQWFwt0dhnKEofrtq4vIbvabUNGiePtBHCaYDoSCNKf2+g/Bf8pcUn128rDgzjOr2GIHYEehOBVXIrWv65caGradXTVzxPIQZqZMGCsttUsh3tAEP12tEAyvMcVOPqXAGg2HnGVY2LMP1+DFaWulVXlHQo3RglbnCaBUmakMY3OHo0cOmbc4R8H376c1YUdLXssZNJO1M8l80F3XJGr10KB9f3vTh529eD83cG8RuW6crrvMAxykll9hSfacltGdAJAmO2KspXTm/aUuylKd4Gcuxg7go6GeL4Q+l7Aiq6B9dD12YP2/cvmF0t8YIxJ0k2CghxCa/yT2mevKKW9efunZLGGVIA0XwZuhtvwoVSUbVh8FKDYXtGHeOHTqnMCsMNhgMvRwbDdxPYHYKmAonyuYPTbCbFCEP7PXibdz7KAzucGJ7DRwaZ+o6SFdOFFdoek2k4vJ1KfiZjLPNYXC35/2z3k9JiT4P1vNFsdlwDYszfXbIyJ4ikL7Oc9+rfKXps00/drcmf65HToNORwRa2iqldyYPAqF4PWLo18PnjT08jO62GIG4E5AYRl7SXbD5vZe+VTOt8kWoAGmuYjW04vvuZiTE62DqRdRSGawl0m7GMBkz0LGNsxuDoY9AGdmdYFIIza4d2epCW64QFlzg/77yz0SneT2wGN7DitljMSF2JPFKFeKSb6gqXfnM0olLe5RbpWRyyy8k57fRWIRpV8gKvRlLKvVTZePTwtAex/M/fH4zfsG9I9nYeKyU8jM9ShwJuP9gNBFjZjnWBY7F7slbMLaksLIwvTnrXYgRiOmiOwzw8oVMperdH9ZMrpi6/qKNjRAarRtr+Eb4542fC4yfQ1jBf9F6ZWBp4FEoB7pmBRjLQWGowWDo5RAlMsDi7q3drIBIDEPbAOyK3iEqiftxZ03j5i8cc5wS8vSWJLWdLr3D12/gdXBH68OgHsXzM57/VCL+HykjurgCm+3kOIMZxgeHQT2SxKwE39vb7SXPTU7wk3450SIxYrOlRxK1w3TmsFEWsx4USft7+qzuMLpbYQRiGmjnoAoEDPf5a5SmDl49dcXDYZRhJ1l37rpm6VmvYhX4f4qENjaIwFNh7Cgl2IAw2GAw9HYkjTkZlhPYioj6MDhtQnIeczJTYVCHQxAuJZScGZyYEiFdwWENSt5YXbL8sjCox6EkeZs3i1q4XxVlylW7JAKRNDp/YfGV0+dMT2+jUTdC+3OsnZZ4uSnFz/OS3k1wTyJYPx+l/YKyESw/IHiQY9uPUJp56fCKSXuHsd0GIxAjotcbSF8kZUo+WF1afkRiYqLT1rD0VeIO5npIMHwbCT3ayCyKLAdHXzVsMBh6NJLI3PDHSGjhArZbIYE+cVIRFga2gyF3DMlBlO3LspxI4lDj1nkgWnGP9nZRU1qxgjLyY/iRBz6A20ALI2azg7DCZ7wBGjkM7rG8cMqKd4gfv4F76PuC80AXRF2bGAhFTyInOzYzzuW9I/5ZcBSERvxw52MEYluEj4q73r+U8n5YNXX5T1tCDB2OTHKoYP8RLheRF//q4Xqw+1zJSXlLxhwRBhsMhl7KqLLiE4nEM2SwMzYa+oQSsOWvKEJ/tYEP6Pj1hwrhvQ448Fas0GShnf23QWDfoDNMsLpLIb8qDO6xcE96Qqr/CE+0bbvhsWkhSSySm2VvHlX4YKE+YaRHk5i2YBvdmpwvpThfSlmr26V0fCb69Z7erDTJGZyxYMTTYycd8XD3cIVjBGIbhBUZEWX/IFGycm4YbOgERI6o85H8PWT4f6L41goAY6Onc5TEZ2NBp4ShBoOhl8IomWrnOhMUjzaNqwnODib4w+rJy5atnzHXC4M7jOMenZDNMqxRVrbTv8WlSxvodkXPMBJ8/+oplW+EoT2WZux8Jrm8hiDyXhS3N4FvSIX2jFvWP9Tu8UPD4B5N4qxEqmbKikW+4D8XXDwK5dOPvJ4eEM1Cu9TZN97PWdh/ILp81JxR+4VRXYYRiIZuQ2J0IlWX+nQJqL3PcDoTD2CPnRxb+08w6xANhl4ONLp2xAmGFqCR5kkfCcE7ZedyYVnhIJolz5eeHCS9tve+aLEqfdHABX8Cru4VbtHWlS5qrpm2fL5Q/D2pT6lp4/noETZCCWEOAxEk9gmDewW1pSvWWFjMVEreKKSQeiQxqlDUu96Vq5CTm3Gd3T/3gVFPF58YRnUJ6VSzXkM6ZzEH50jqzRCCHFNZsnhdGGzoRPIXFi13cpxi0RR9qZBe7O03e5We516/ZtqqlRAUcWzBsDO06yxmGfj+GF81aXl5S2DfxJzFnB4z1UxSuaCqhDD7SpZhDRepaBuRdb75nr9O+OIvq6eu+HsY3GGMXjjuSIlwJWGkZSdqG5YnEIhcbFVSLCSYvYcJAUmgevRgjfZfq/8Xwj8Dfj4UU91wtpURweeQ5/NlSOJbaqZ27tnsaZ3FrNMGos73+csg2m6smVr+RBgTmbxFk/oj4X+fMnwFtdj+2utGoCWiAJdZ/WwE+vI9t867RciGh2un1naaa6btYQSiEYjdjlELx13BCD6XWexgqaeRIqArs9JboLlMJJ4fPgbNmhVdXRrajRGI7ccIxPQY9sIwK3vDoGWI4BMIJThqY2tlWYg3er/94K23//j2pW93qJ/BwnmFuSieMR2Sc59u1CM77QZ7FThapqALe1ErLEG0g6gJ30WDxBiCdvg3icnP/C4M6hR2tUBsZdSSojymyC8oY6V6WYEePY1KsI5Ru8n0+T/gc3ckJpe/HkbtEswUs6HbwV5YfgdBZA6NR59n1pUOGlpEGd0n76jq76Ae7D7BYDB8jZmIsA/6DyEOO5BlWpHFocZrSIFkEe91tDjUCMeeoLj4lV53mE6atL3S7l54sw/iqPe80hWHGqKXh1I0LG9+8fFhUK9i9cSKGt+X53PBr5G6VUqjQxCWK8bi1k8QpQ/llRWdFUbtEoxANHQ7ErP06YX8E7chvbXkesoJDNR+oBIfHZldPyQMNhgMPZyCY4oOsmzyR+mL3SQIqygEsz96C5tUN3uI14TBHQp0Sfd3cpyDgjfR9aHhS2i7raSchIm8PAzqddROrfjEa6i/TaT88YiSzyOdPNMKlCvhST0AcjSzrevzy4pvGV47PB7GdipGIBq6JQqRtWA0HtI/R3Z5Az14wohl2ewoItWhaHrP97FlMBgARQcxQrUT6njkaVztSoURaTnsn7UTK/8bBncY+YuLfqKUOjXK8gDD9tF228q2GaN6w0rvZe2pa5PV68orvNS2Y/2ku4RmptE8QZHX0/cE4z0ZpRdam7MfKHi6qNN3fxuBaOiWVJcue1Ep9Bf4EVRf9DH5YJoHGhCi0J/zfljcY8/7NBgMLeQtKDoNY/U3DK1V1PVbwXpNV270PXEnT9ENYXCHgjk5hTnsqOBEDMNOEYwiInxY/sLx80bOL9orDO59zEJydenqD/7z0WvTm7cmf5mOr0RN0L4RHAMxfTqy0F9HLRwzLYzqFIxANHRbCCWfCI8/oV1CBH7MohC2H062sw9D5Pihs4cb1zcGQ88FU8qOsfvFDtUL/Fvrd5tYCHHlv1v95rJrE6WLNoWhHcMcRI94/Nhvg00aRLRdipomw3bRo8Ig6rMwkicq7ueEwb2WDeduaK59bMVtzcnmPOjz1OkOTaS1ibqs6Rdca8WcAgtbvy0sG38emonSmLOOjhGIhm5LYuLSj7aJRn1G6Qc0quPsEL1LjcbZRYMzcuZAhUqvm2YwGLoF+QvHLSYMXy7a8DbxZXRjy5v4x0iSFegKlAyDO4wx8Ul79Mse8BQYlaOiutrR6CnvPvcKD5qICiWMMhrLG37/uN7fsZ+LxNopq1a/tuGdfbknFlObpndEny8RddgRmJLrC4cVXT+qrOMdaxuBaOjWvHryms+Rkmv8Zn9bWsPxupel/bUScnR+2fi/5S3JG9wSYTAYujuFlYVZo+aPPZMScii1aFquQfSSFIzxPTWly68KQzoUV/JcRsgQ6lASTPm1RYvZ4lLIDxRX78H/7/eVl5LyXXh4jVGET3ACDUaMOPh+Zy/UZ07F2vyTNxu2rn/pVL/BvVZKKbSwjiqqtUgkFA+gjv1LRjNvzp8/uiCM6hDSaHF7D8YPYs+jYPGEm5xs+xe8MYKvvS+hp4Ckkp4v+ZXNKPX4iydWd8p6pL6K8YPYfowfxG9m6Myh9oDj9hnHKJlHKGHKjyYOtQjRnUju8vt8T95TO6385TCqwyiYN/ZwZZHLGGZnwnextjbM6PZDcJHkUq4QzQ0z9EaFMKrPcMLiE++1c6xz/IZotptlMgRi6ZpVJcv/CG+jD9G2QVf5QYzKyPkjswmNjbeocxOUm/31+CuI7DC2bViGhXjKXyWFuCPx3PIyvd4xjGo3ZgTR0CPgkq/ymvwVwTA8VNyoBI62BbLjOc6t2STjiuGzh+8dRhkMhm7GyPml2QOO2ffnROH5WIIAS0McSim553qvKsTv6gxxGGDTo6hj/ViPdEXZTc3iTNurFc1i07lrZ6xNhcF9CiH4i26d+1bU6VN9TrNS+Iy8BWMvCIP6BPqklOSedQs8kZomuHxGKZkkVvSdztqnJnQ2T6Ax6468Y4svCk5y2UmMQDT0CGonVyzBAl8NPaSPJDQF6exs1vA6gSi1rrAz+z02cnHRMdP7sCPt4mXFmSPnjz4kf964fQsrC2NhsMHQleDjHjkuh7HUDYziX1g2S6t+Eidoyj72G/HJVZNWdMppE/mP5O9JJDnMirphDlBgphRSW16a+tInICqjqd1eRnVp+b1gs2/Eth6WCwN3gO7U27nOoYzZxWFQn2HdMev81ZMrX/H9+nO4EHcJLuojb2AB9Iwolmi/WEbsVoK960fNHf3dMKpdGIFo6DFYW/zXEUfnEUo2p7tpJQAMD2O00FJ0zoZY3WQ9pB/G9AVwwYJxxQWLx1/qCnyLxaz7qYX/Qhqd6wvmF0874uHi3cxmHkOXMLOQHTd/zKFO//5/YhY7lcVYbtQjNjU0kyHuiVeFj363L+73LgR1jhDLif8cxN5Fwo2WNn2UnlufXMqV3+nTk90dJfBnftKP/GSUfv5YHjBq/phpE5ZMcMLgPkPt1NpPVAr/SXFxNZTtD0CptaxNbAu4RK9LFCnOnH6x81k/+86RC8a2ez2nEYiGHkP5meVNDftsWp5s9mcJX/ybZaS3s791QTlhZH9G8T2MZV6XXzbm6CCwFzPy6dEHFSwcr9e1PGjF2O1OpnMei9n5LG6VWAPil1s5zgO5/emNhf8o7HOG2NC1jICOSf7R9hkZjnWvE7fOxAQPEsmIy86gMaRxfY6vu4o3N8+snrL0b3NnzO2wNWtfhzKyr9PPiUfemEIJaBz60OpJK59pCey7+Ig/LwW+FH5sDEbE2kCkJMKYHE4puSnJk32pI/8F1Scv27DVVg9yIc4TvvyXLneRRGIIr+PIitljYlnOn/MXjp81vPaUtE9fMQLR0KPQQ/BrppbfDb3R2/xm73XdS0+HwLhLRIjF9iCUXoYJ/Xv+wqLL9Fmv4SW9hpFPF4/TxzI5cecxJ8f+OXPY3np9j56GkJ4IzoL1t3l6jdQAK05L0eDY9zpi3YrB0BaFlYWssKzoJ/YAfD9zrBssx84TnmCB0+koAyXQUEK55SLpPSsF/03NtMT8MKrDGT57eDyvrOgPCquRkMYwdPvoNdJKKek2uO9xKTeHwX2aZ6es/MyJ88eElM162r1NlApGYCmjAwVhvd4v4vZ4dXx5U9G6kcuURD+UQizRrVTUtZy6HokGDh+Bjk2W/St7U/3DI54qPiyMjYQRiIYeSc3UivuFkLfwFK+HeqDS2LcSoKcwoOLoHtaR1GLXFx49flHe00WFQ+4Y0uNH0Ub+s2iv/LLxD1k2vd9yrEupzY4PROE3nfgA+abPtoWGr5/E8mpCUuYMa0OnMnx2/nGo3pqDCL2F2ayUELwn1GOolOEFbaDFoRTQXHL+qvD4+bsnB9aGUZ2CY+/uQD36sRW39o6y27zFHRdOwv1cLFL1nXIGdE8k2ZTpKSWWS5dvCxyMt0GwQUmSbKzoP0eWjR8RBvc5Zs2aJfXJYm4TP8dP+tdC0W8OduxHafTgEj0QIFLcsbLtU5xM/FD+wrFnhLFtYgSiocfSvOeWf3LFp/hSbVVpblrRaN9q2uCDUMxgmexEFrP+ueeBB87LnzfmJ+ElPYoR84rG55cV/83OtVZZDv0Btel+SCKmDcSO0PkA5oYiRfbmgplNK4ZOoWDBuHMKFo5bFM/Jeopm2NOoRftpj0fprDfULZYi8BkpnqFNVmnVS3mvdOa08tA5hVk+qy9QUtmRzoAGM6Trk+KimVL2Ql90a7M9aqeWNaoPP7sEEfIcibW9BymY7SGIxXKc4ylVvfqc5iisPXXlx5tTuTdxgSZxz9+gMORP1GZPa+2kQNSyjqbUvrtg/rh/6FH8MHa7GIFo6LEEO75KViSsmDdUClmtF6u3B22IAqHIyF6MsQnUtu84YcmE9YVlY38x4snR+4eXdUv0lPCosrGnFy6Z8IJjWXMsZp1JLXIwNGZYj5JGcTCse6NwmYukWI2ltyUMNhh2mlELx56Qv3Bc2ejFJ75FKL0N6tdEQsk+enQoEFxtF88WdEMILyklki7/ZQahp6w8dfHHaNasNNRl+gzKcI5lyH4YS5z7jSPwX0O7JYHr3uNK3mhbfkMYbGhB1Vzw2lYh5KfBhpWI4kbnOwiV0cPnFRweBvVZ1s+Y660uWZaQSXokdKwSeg1uOuglRoThfjROvy8bY68VzDtxh3lqBKKhZwPaZmXRys8Szy4tcrekrsMRFkBvj2DnnFIYUwztDzmUMPs627ZfLSgb91LBoqLrhpWVZISXdi0zEclbMO7igoVFNQT771jMvo8ScjRUfL1Wp2UdVxq0LBpXmwjxf7B6SuUbLaEGQ/ocv2DM7nkLi35asHD8mhMWT/jYIvYiRulkzPAQzFAmdFhwWiOGQMuaPu1PT7wnXO+YREn5zUsnLnXD6E5FIDzYyrT7IaITEQbugGBNNEZvrZ5ScVv5+PKmMNjwJaRI3aN8OVv7tG0TyPNAIDJ2rkViPXJmp8OBklhz6tKNiZJlo5N17q9lmk1ecGKNRNSy6XeQLRcWLBx3Zhj1P0QdoOxVmJNUei/Hz8sbFmOxhWBQ9kQYao5+du3lS7UDGjaJEebQ+/0cfq7FSj712cbmZ1LU8g844AB0yH9eF/d9sk50hPd6LQCH7TWMDt53MNmWm0XqP9pIB8WtAmh+ToJ7GkMQ3gthZUHDCUkKU9mO29Qf1w2an/JXJLm4Zn+3//PpTte1+yQVKUuqJlcs6ZYuLN5CaL/YfnLPc/YUs3DnjVClfZIK0yep8JUYibsrSyqe3hV5l/wsid0MF/vxQV9pK5LJTbH+saxvM0KOgYc5DIIKCKa7Y0Is+BmKKGJfFM0Io9jfiF5jBX9BUOrjNp/YLdnv8s6cTv46oxaMP4kQ9DNoSPOCNqCN29Aj8YILT0r5UHVp+TlhsOEbKFww7nw7N/aXSDYDYFkW8pvcJz9Nbjnv39Oe3wLlIu1C1d1PUmkvw8vyj7ZJbCllbHCQK2nkjNY3gsstEqkn9mjKueTr9esrlb6vYARi7wd6RY+AwT6JMpqhK0zwDDuSsObo8gE93E+UkKsVERVI0Hc5dTdSYdfFeFaTYLzNOkY5U41qW5xauB9GdBCkex9oY0dD03gCoeQAbai+oCNuQxs/Pa3MVUoqda+nxANrJpe3y7lw2gIRCI/aewss8Fa4n27nsFwXF8iid0CZVAklEyJlbfC3HdCw7tz7ot1gRNIViFowSeHXQ0/lM4LoVhBe7R8u3wHwNVrTOZARMfghAys0AMRpDMo62W7568DqpcsmoARX9VBYKqDLdVdi2rJVQeQupGBh8Z1WjnOxbIqmSbXbLa/Ju3FjRur360cnGsNgwzdQsLBoItihWym2DmkZnd1xAdKdI875Zi7lvK3NuRfqqdYwKjK9VSBqhs4ZmjUgvtfTzGLFhNCW2bCIBG0Yl9AWiGc5J+fWTl32ZhhlBKIRiL2XvLKiHxBELqeU7o0tPBCCSDC83tGEgqvVqHxBOrXrS8kKbKX+B+p4u0dfvgGdRl2eBQCC5A1X+D9+9uXKl3Zm1LM9AlHzlXzqbrQmTc8WQp75rnxD+uLWmqnLHwxjOoS0BaImTFvr6Fxnob5SIMP/O5mW3b9Q7H3hSa6qU6nmS+Lr6X8SsxJttOYdDj7+yaIh8Ri7ycqyprYpJlrR50An+cXVU5bfFYYYdsCIsrHHxqi1mtjUirIsRgtwyN93Zaz5iEQ7BHhvFoit5JeN/jml1kxqW1nBUo6IdTdov5R2DiCfFwj/sWbSMwsguHN6oAZDd6CmtOKRJrR5lFDuqdAALwMj1KDXKEZx1JoWUAn1gnstPrWh++IFjX7k15c+F2wu0b+vg8ShFoXUoUgq2eynxHt+M7+1qnT5Uc9Oq1zXIVPi7UDfW7d9QYcweOnnCc/GjtHvWg65Kn9h8ZVh8rsOXSR0efumdHfgq/V7glcnohsmXR+hA6cHlt/3Pb7Gl+r8qinLi547tWZ9F4hDNH3OdGI7+O9Qb6ZGcdodNK6QU9z1FkIL2zlnQPdCmCKbwCZtDIRMhA5ji+BR2aKR/eDYp8fqDr/ha1SXVt4ilD8e7Nbb0OESrZ2utgjsnVKEOfR4htWthWXjrtDhRiAaejXrStc1V5WsrFxVsnQi5+pcnuKLhC/exDYWWjRp8dRb0efT0hgIQy4beEosVIL/DqvkiatPqvgVRHeJMOyJaDdBVrYzxM6wpg67d5heY9cx6A2Ivbf4bR+4Zz1lSOMUKayaoWy+KZL8UWjOTm+WdtHqycv/Hl7ZJaxRH9qYkkFB+rRYbgsQiBIuZJJeCXXL+D2MiGvRzdABuQGy+MMoBx7ozhoIyUEEsTtjNj0kDI5Oe7cM9bBT+6ufr1zrumqC9MQSyK+mKC6FWtF5bGXZB5IYO21k2dhTjUA09Blqpix7vEltOtVPJn/kN6Xu9Ju81dBx3WRlW8EIW7ee9oyA3pOjR2NYpgWCxkLSVwmv0b8f+oa/XDXpmdJEScUfE6WJf4eXdwhv7/N2MzT4orcLHT2qK1LKSvYneuSiY+5Wwm9Uyo0yetLj0aIQRICVZemOi8d98ZbX6M7mvj9TUf8HidLlP6osWVK7rnRRc/iJLmHIkgnOfnbGMQTheJQulB49lD50OaV42afc+DxMg+cmLq1PTF5+lxLqAxKxo65tNGVUj4ulvUHL3eQ2SIWT6dReSFYjxrJnPddZSNZOW/oOb2w6W6T4jcIT79AY9EYj3rdeKqR8eQSj5D4jEA19Cj2iuPrkxNrqKSsvdxX6keDyMm+b+2c/KZYjGzcwLRbjIBYjDs13KZBEQltGCXW6wXpyP8Vf9hpSd/sN3k3c9c+qKl12TmLSsr+Gn+h4RiNuZdqc6hGATp6O7DLgvohNQdww7mUN3NoSsvOIVOMrzGav685JbyOYOg5GCVlQNgk058LjVW6Dd69I8mt9X56Ls7wfVZdU3FI1ccXz4ce6nN08PpBQ6yR4wv30Mo8dAtE0g8G90fcZ9S/PItbHYYwhDaQUFV6j94EuL1HQtllK1C98G5lXf/FqE2aoHoPNbBttXCFtCq3xFF4fBvYcsHaFU7MRvbDsBuW5V4iU9zKmWESbMdPX6MMTlJliNvRd1k5Z/vaqiUsfU1mpyz2Ez/Gb/fNT29zfeE3+Y8KVG0iMihbByJA2Kl0+0APfH6wn1IIwy0JYu6jx/I2Q7nl+vfsr7qmzkcA/TpQsv6hy4tJfVU8pfzf8ZKfSvC35mFvvPW/1s1tsS28C7sfOtRHk8cvJBveBtzvQ/54+ZYO74jW33v0EGkcVrmXrWegy+WUxmGUj7bBe74PyXX+91+g/4G9zL+Mp7wKu+E8bP9p48apJy26qnbq8MjE6kQp/S7fBl8pVUrwH9wUmIQzcDkH9a/Q+k0l/4aqJqxK7yjdjb6Ou7rObIS8X0KzoTp8llmnvYg7g0pW87WWtwWxMDGx+jFY9O7nirTC4x5GYhfjG1KdLOPHPlS6vBOHXrDu7O6KlncO+UmRbD7RIO88RTxXv1t+hN9vZ1plt7mLWvZpgwTo2u5j7CMOXDh9gJ/t9l1C1m6QoE57/MRiTkxHBe1gZFgl6YbpMaHd+4YaSjhlTCtGNLnyHbnRbRjK1exMRrIWTvnqfUrxQKvwiQmKrVP4Wvwn/d/yM/A2d6bOvLUYtKBrOKL2Y2vT0YDpDozc86BRFWcfVnQALGSw3gKov9AYi13/CF+Lu1aUdv77siGXFmVmCjiJCXs3i9FgrZsWR3hfRmncdWrDaQZAXLf9/QUuR1NNQelQQxKBsxlK9DSldLjF51aLIlVI1e774WMXo+2snLO9Rp/Pkzc4bbA3MqWEO+zZv0O3D/z4DLYpZNkN+nXdv/YcbL1937rounRrv6Rw/Z9wwJ4tcGMuyz+JJHmwQ+7pAD0e/FPf4Rim80pqpq54NItJAn4wFdexHVqb9W11+/8erBbzVHXCFUZPX7P5TpeQfa05Z8U4Y22OZPmc6/dT5dD9QvL9gMXYyc6zdtud1gvWzEE/xGtXg//xrj6DvULhkwu1Ojn2pX78D1xyhIRRcNGOkRiVKys0OtT7IcUsm5MSlOBBJmoWIioEJYYjIXCnF/2FFxjOHfgcqXezrvhaDd1+zP1/ny+1uAFzPQQhyX7wMZW8ZFuI5vU6NEislsfKkxHVZFnpv6bNLG7tqB/L2GLd03ADPI4djzDMFpjGhVC4hanciSUxh7VqwB6AQlggnMRGfg0jbIBVr8nz+2vMnrdgcXtHh6DNRRRMD4032BE2aA+Uqk2A2AFIyCNID5W3XT/TA41ISSx9jlYQi2QRvtlGFUwRjCV0VjgjxIW0cGlgBtcF1U16dLdFHiRm9wP8flIHjy8Yc7mByvZ3jlEBX7Ys+jhaGSkg9olyvpLzW99ETa04u/7wl1rAzHL5oUv9+yJ0AAu5W6IjvqTzoJIX5rtdWi5S/zUv6K32Eb8yl5JX2jtgOm1PUL5OqKc6A+A0kxvYKzqoPvwc6aXoN3qt+0vuTQMkFNSU1eklJr0Hv/rYxOtyO08k0Zl+KCaGtSyl0W6SttNeYuoe7TbfWnlT7355htDsBEIjXQ6N+lUxt342BHoqVvtji+uJeP+Xe+fyMxKdhlKGvA43IsHUl8YxN3kCmcI4k1CLB6ekA9DkkkZbAfibySRwxxKhADNQcxURCfZQKGlqPY5K0iAQx4iQppVJxGdTHlO8JolR9hoM39+jjuiCPhs4dauWonB61yK4e14vp06fzrhyR1Xk34c4J9rY9tu16dRiS+2muTB6RFIkTEnoTUtiE9h0KFxXuAVV5D4JsBwu5B6aYSqTqlaIbFfNTsl/yg7Uj15qNKR0JlPuRC8Z/myA3F3R5FiGsH4RxMJybXIo3KyK3rhlXvrEjyuPY8hO/7bkCOmEyWwmcDQqpkdi4zmbWxxU1iz7qbh3wjqR4WXGmELGDXOENwFzlMoKVj8RnVClXsth7NSWLA2HcZwXisDnD+sUzcs+0bPvOoKh9TSfq6T3BRZMQYvHmpHf2+t7QMzYYDAaDwWCIQJ8ViK3oXqJQ1n1YkTyMkZ5CVBhhV0p0v+/xx/Y9aeArc/GuO//TYDAYDAaDoWtB6P8B2aWh3PpsKN4AAAAASUVORK5CYII=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839788" y="126124"/>
            <a:ext cx="10515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dirty="0"/>
              <a:t>                  </a:t>
            </a:r>
            <a:r>
              <a:rPr lang="en-GB" dirty="0">
                <a:solidFill>
                  <a:srgbClr val="FFC000"/>
                </a:solidFill>
              </a:rPr>
              <a:t>       Parent/Carer Essentials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819275"/>
            <a:ext cx="5157787" cy="38941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C000"/>
                </a:solidFill>
              </a:rPr>
              <a:t>Home page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1292241"/>
            <a:ext cx="5157787" cy="52471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u="sng" dirty="0">
                <a:solidFill>
                  <a:srgbClr val="FFC000"/>
                </a:solidFill>
                <a:latin typeface="Value"/>
              </a:rPr>
              <a:t>Creating Cedar Parental Accounts</a:t>
            </a:r>
            <a:endParaRPr lang="en-GB" sz="2000" dirty="0">
              <a:solidFill>
                <a:srgbClr val="FFC000"/>
              </a:solidFill>
              <a:latin typeface="Value"/>
            </a:endParaRPr>
          </a:p>
          <a:p>
            <a:r>
              <a:rPr lang="en-US" sz="2000" dirty="0">
                <a:latin typeface="+mn-lt"/>
              </a:rPr>
              <a:t>If you are unsure how to create a Cedar parent/</a:t>
            </a:r>
            <a:r>
              <a:rPr lang="en-US" sz="2000" dirty="0" err="1">
                <a:latin typeface="+mn-lt"/>
              </a:rPr>
              <a:t>carer</a:t>
            </a:r>
            <a:r>
              <a:rPr lang="en-US" sz="2000" dirty="0">
                <a:latin typeface="+mn-lt"/>
              </a:rPr>
              <a:t> account we have a quick guide available on the website</a:t>
            </a:r>
            <a:endParaRPr lang="en-US" sz="2000" u="sng" dirty="0">
              <a:latin typeface="+mn-lt"/>
              <a:hlinkClick r:id="" action="ppaction://noaction"/>
            </a:endParaRPr>
          </a:p>
          <a:p>
            <a:r>
              <a:rPr lang="en-US" sz="2000" dirty="0">
                <a:latin typeface="+mn-lt"/>
              </a:rPr>
              <a:t>Once created, enter the email address that we have registered at college for you and the student’s reference number, this is your son/daughter’s student ID number</a:t>
            </a:r>
          </a:p>
          <a:p>
            <a:r>
              <a:rPr lang="en-US" sz="2000" dirty="0">
                <a:latin typeface="+mn-lt"/>
              </a:rPr>
              <a:t>The number can be found on their ID badge. It is the last 6 digits of the long number. </a:t>
            </a:r>
            <a:r>
              <a:rPr lang="en-US" sz="2000" dirty="0">
                <a:latin typeface="+mn-lt"/>
                <a:ea typeface="Calibri"/>
              </a:rPr>
              <a:t>The password will be the one you have created </a:t>
            </a:r>
          </a:p>
          <a:p>
            <a:r>
              <a:rPr lang="en-US" sz="2000" dirty="0">
                <a:latin typeface="+mn-lt"/>
                <a:ea typeface="Calibri"/>
              </a:rPr>
              <a:t>We must have your personal email (rather than a work email) on the system to be able to create an account</a:t>
            </a:r>
          </a:p>
          <a:p>
            <a:endParaRPr lang="en-US" sz="1900" dirty="0"/>
          </a:p>
          <a:p>
            <a:endParaRPr lang="en-GB" sz="1900" dirty="0"/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20714" y="1072055"/>
            <a:ext cx="5224377" cy="504497"/>
          </a:xfrm>
        </p:spPr>
        <p:txBody>
          <a:bodyPr>
            <a:normAutofit/>
          </a:bodyPr>
          <a:lstStyle/>
          <a:p>
            <a:r>
              <a:rPr lang="en-GB" sz="2000" u="sng" dirty="0">
                <a:solidFill>
                  <a:srgbClr val="FFC000"/>
                </a:solidFill>
                <a:latin typeface="Value"/>
              </a:rPr>
              <a:t>Communication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00120" y="1717424"/>
            <a:ext cx="5629425" cy="4821922"/>
          </a:xfrm>
        </p:spPr>
        <p:txBody>
          <a:bodyPr>
            <a:normAutofit fontScale="85000" lnSpcReduction="20000"/>
          </a:bodyPr>
          <a:lstStyle/>
          <a:p>
            <a:r>
              <a:rPr lang="en-GB" sz="2200" dirty="0"/>
              <a:t>Once logged into Cedar you will be able to see your son / daughter’s:</a:t>
            </a:r>
          </a:p>
          <a:p>
            <a:r>
              <a:rPr lang="en-GB" sz="2200" dirty="0"/>
              <a:t>Timetable</a:t>
            </a:r>
          </a:p>
          <a:p>
            <a:r>
              <a:rPr lang="en-GB" sz="2200" dirty="0"/>
              <a:t>Pastoral log – including commendations</a:t>
            </a:r>
          </a:p>
          <a:p>
            <a:r>
              <a:rPr lang="en-GB" sz="2200" dirty="0"/>
              <a:t>College assessment point grades</a:t>
            </a:r>
          </a:p>
          <a:p>
            <a:r>
              <a:rPr lang="en-GB" sz="2200" dirty="0"/>
              <a:t>Attendance record</a:t>
            </a:r>
          </a:p>
          <a:p>
            <a:r>
              <a:rPr lang="en-GB" sz="2200" dirty="0"/>
              <a:t>Upcoming exam timetables (including mock exams) </a:t>
            </a:r>
          </a:p>
          <a:p>
            <a:r>
              <a:rPr lang="en-GB" sz="2200" dirty="0"/>
              <a:t>You are able to email your son / daughter’s Senior Tutors and teachers which will enable you to communicate directly with them</a:t>
            </a:r>
          </a:p>
          <a:p>
            <a:r>
              <a:rPr lang="en-GB" sz="2200" dirty="0"/>
              <a:t>Update contact/medical details</a:t>
            </a:r>
          </a:p>
          <a:p>
            <a:r>
              <a:rPr lang="en-GB" sz="2200" dirty="0"/>
              <a:t>Careers log</a:t>
            </a:r>
          </a:p>
          <a:p>
            <a:r>
              <a:rPr lang="en-GB" sz="2200" dirty="0"/>
              <a:t>Any active surveys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>
                <a:hlinkClick r:id="rId2"/>
              </a:rPr>
              <a:t>https://cedar.asfc.ac.uk/auth/account/create</a:t>
            </a:r>
            <a:endParaRPr lang="en-GB" sz="2200" dirty="0"/>
          </a:p>
          <a:p>
            <a:endParaRPr lang="en-GB" sz="2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imag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548" y="209674"/>
            <a:ext cx="2393605" cy="4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E75E-3D5E-48EC-A559-E13A0658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Value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8762A8D-8643-4C96-8A41-F972680D1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0" y="147484"/>
            <a:ext cx="11975691" cy="662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400" y="879797"/>
            <a:ext cx="97226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A precious two years…. let’s get the most from it!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68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  <a:latin typeface="Value"/>
              </a:rPr>
              <a:t>Overview of the year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latin typeface="Value"/>
              </a:rPr>
              <a:t>35 teaching weeks</a:t>
            </a:r>
          </a:p>
          <a:p>
            <a:r>
              <a:rPr lang="en-GB" dirty="0">
                <a:latin typeface="Value"/>
              </a:rPr>
              <a:t>70 minute lessons</a:t>
            </a:r>
          </a:p>
          <a:p>
            <a:r>
              <a:rPr lang="en-GB" dirty="0">
                <a:latin typeface="Value"/>
              </a:rPr>
              <a:t>4 periods for A level or BTEC Certificate, 12 periods for Extended Diplomas, 16 periods for Football Coaching and 15 periods for T-Levels, plus 2 periods of tutorial with their Tutor each week </a:t>
            </a:r>
          </a:p>
          <a:p>
            <a:r>
              <a:rPr lang="en-GB" dirty="0">
                <a:latin typeface="Value"/>
              </a:rPr>
              <a:t>4 days a week in College plus a Study Day – this will be used</a:t>
            </a:r>
          </a:p>
          <a:p>
            <a:r>
              <a:rPr lang="en-GB" dirty="0">
                <a:latin typeface="Value"/>
              </a:rPr>
              <a:t>Key component of success is work done outside of the classroom, independent study</a:t>
            </a:r>
            <a:r>
              <a:rPr lang="en-GB">
                <a:latin typeface="Value"/>
              </a:rPr>
              <a:t>, study day </a:t>
            </a:r>
            <a:r>
              <a:rPr lang="en-GB" dirty="0">
                <a:latin typeface="Value"/>
              </a:rPr>
              <a:t>and work at home</a:t>
            </a:r>
          </a:p>
          <a:p>
            <a:r>
              <a:rPr lang="en-GB" dirty="0">
                <a:latin typeface="Value"/>
              </a:rPr>
              <a:t>Parents/Carers can monitor attendance and achievement through Cedar and contact with Senior Tutors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9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7226" y="1499229"/>
            <a:ext cx="97226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B7EB5-AD5D-477F-9BF3-CE90FF4D63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393" y="5271012"/>
            <a:ext cx="1428750" cy="1428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3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655"/>
            <a:ext cx="10515600" cy="1533236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  <a:latin typeface="Value"/>
              </a:rPr>
              <a:t>A1 Students’ Term Dates 2025-26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53" y="1311564"/>
            <a:ext cx="11561735" cy="53866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>
                <a:latin typeface="Value"/>
              </a:rPr>
              <a:t>Start of teaching – Thursday 4</a:t>
            </a:r>
            <a:r>
              <a:rPr lang="en-GB" sz="3200" baseline="30000" dirty="0">
                <a:latin typeface="Value"/>
              </a:rPr>
              <a:t>th</a:t>
            </a:r>
            <a:r>
              <a:rPr lang="en-GB" sz="3200" dirty="0">
                <a:latin typeface="Value"/>
              </a:rPr>
              <a:t> September 2025</a:t>
            </a:r>
          </a:p>
          <a:p>
            <a:r>
              <a:rPr lang="en-GB" sz="3200" dirty="0">
                <a:solidFill>
                  <a:srgbClr val="92D050"/>
                </a:solidFill>
                <a:latin typeface="Value"/>
              </a:rPr>
              <a:t>Autumn half term holiday – Mon 20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th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October – Sun 2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nd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November</a:t>
            </a:r>
          </a:p>
          <a:p>
            <a:r>
              <a:rPr lang="en-GB" sz="3200" dirty="0">
                <a:solidFill>
                  <a:srgbClr val="00B0F0"/>
                </a:solidFill>
                <a:latin typeface="Value"/>
              </a:rPr>
              <a:t>End of Autumn Term – Friday 19</a:t>
            </a:r>
            <a:r>
              <a:rPr lang="en-GB" sz="3200" baseline="30000" dirty="0">
                <a:solidFill>
                  <a:srgbClr val="00B0F0"/>
                </a:solidFill>
                <a:latin typeface="Value"/>
              </a:rPr>
              <a:t>th</a:t>
            </a:r>
            <a:r>
              <a:rPr lang="en-GB" sz="3200" dirty="0">
                <a:solidFill>
                  <a:srgbClr val="00B0F0"/>
                </a:solidFill>
                <a:latin typeface="Value"/>
              </a:rPr>
              <a:t> December </a:t>
            </a:r>
          </a:p>
          <a:p>
            <a:r>
              <a:rPr lang="en-GB" sz="3200" dirty="0">
                <a:latin typeface="Value"/>
              </a:rPr>
              <a:t>Start of Spring Term – Tuesday 6</a:t>
            </a:r>
            <a:r>
              <a:rPr lang="en-GB" sz="3200" baseline="30000" dirty="0">
                <a:latin typeface="Value"/>
              </a:rPr>
              <a:t>th</a:t>
            </a:r>
            <a:r>
              <a:rPr lang="en-GB" sz="3200" dirty="0">
                <a:latin typeface="Value"/>
              </a:rPr>
              <a:t> January 2026</a:t>
            </a:r>
          </a:p>
          <a:p>
            <a:r>
              <a:rPr lang="en-GB" sz="3200" dirty="0">
                <a:solidFill>
                  <a:srgbClr val="92D050"/>
                </a:solidFill>
                <a:latin typeface="Value"/>
              </a:rPr>
              <a:t>Spring half term holiday – Mon 16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th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– Sun 22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nd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February</a:t>
            </a:r>
          </a:p>
          <a:p>
            <a:r>
              <a:rPr lang="en-GB" sz="3200" dirty="0">
                <a:solidFill>
                  <a:srgbClr val="00B0F0"/>
                </a:solidFill>
                <a:latin typeface="Value"/>
              </a:rPr>
              <a:t>End of Spring Term – Friday 27</a:t>
            </a:r>
            <a:r>
              <a:rPr lang="en-GB" sz="3200" baseline="30000" dirty="0">
                <a:solidFill>
                  <a:srgbClr val="00B0F0"/>
                </a:solidFill>
                <a:latin typeface="Value"/>
              </a:rPr>
              <a:t>th</a:t>
            </a:r>
            <a:r>
              <a:rPr lang="en-GB" sz="3200" dirty="0">
                <a:solidFill>
                  <a:srgbClr val="00B0F0"/>
                </a:solidFill>
                <a:latin typeface="Value"/>
              </a:rPr>
              <a:t> March </a:t>
            </a:r>
          </a:p>
          <a:p>
            <a:r>
              <a:rPr lang="en-GB" sz="3200" dirty="0">
                <a:latin typeface="Value"/>
              </a:rPr>
              <a:t>Start of Summer Term – Monday 13</a:t>
            </a:r>
            <a:r>
              <a:rPr lang="en-GB" sz="3200" baseline="30000" dirty="0">
                <a:latin typeface="Value"/>
              </a:rPr>
              <a:t>th</a:t>
            </a:r>
            <a:r>
              <a:rPr lang="en-GB" sz="3200" dirty="0">
                <a:latin typeface="Value"/>
              </a:rPr>
              <a:t> April </a:t>
            </a:r>
          </a:p>
          <a:p>
            <a:r>
              <a:rPr lang="en-GB" sz="3200" dirty="0">
                <a:solidFill>
                  <a:srgbClr val="92D050"/>
                </a:solidFill>
                <a:latin typeface="Value"/>
              </a:rPr>
              <a:t>Summer half term holiday – Mon 25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th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– Sun 31</a:t>
            </a:r>
            <a:r>
              <a:rPr lang="en-GB" sz="3200" baseline="30000" dirty="0">
                <a:solidFill>
                  <a:srgbClr val="92D050"/>
                </a:solidFill>
                <a:latin typeface="Value"/>
              </a:rPr>
              <a:t>st</a:t>
            </a:r>
            <a:r>
              <a:rPr lang="en-GB" sz="3200" dirty="0">
                <a:solidFill>
                  <a:srgbClr val="92D050"/>
                </a:solidFill>
                <a:latin typeface="Value"/>
              </a:rPr>
              <a:t> May</a:t>
            </a:r>
          </a:p>
          <a:p>
            <a:r>
              <a:rPr lang="en-GB" sz="3200" dirty="0">
                <a:solidFill>
                  <a:srgbClr val="00B0F0"/>
                </a:solidFill>
                <a:latin typeface="Value"/>
              </a:rPr>
              <a:t>A1s last day – Tuesday 30</a:t>
            </a:r>
            <a:r>
              <a:rPr lang="en-GB" sz="3200" baseline="30000" dirty="0">
                <a:solidFill>
                  <a:srgbClr val="00B0F0"/>
                </a:solidFill>
                <a:latin typeface="Value"/>
              </a:rPr>
              <a:t>th</a:t>
            </a:r>
            <a:r>
              <a:rPr lang="en-GB" sz="3200" dirty="0">
                <a:solidFill>
                  <a:srgbClr val="00B0F0"/>
                </a:solidFill>
                <a:latin typeface="Value"/>
              </a:rPr>
              <a:t> June</a:t>
            </a:r>
            <a:endParaRPr lang="en-GB" dirty="0">
              <a:latin typeface="Value"/>
            </a:endParaRPr>
          </a:p>
        </p:txBody>
      </p:sp>
    </p:spTree>
    <p:extLst>
      <p:ext uri="{BB962C8B-B14F-4D97-AF65-F5344CB8AC3E}">
        <p14:creationId xmlns:p14="http://schemas.microsoft.com/office/powerpoint/2010/main" val="16861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78FD-5EF0-D370-6BAA-11B3D9B49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07768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  <a:latin typeface="Value"/>
              </a:rPr>
              <a:t>How does the day look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15F207-C604-0EC1-3314-3B46A09A9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426807"/>
              </p:ext>
            </p:extLst>
          </p:nvPr>
        </p:nvGraphicFramePr>
        <p:xfrm>
          <a:off x="435428" y="1328057"/>
          <a:ext cx="11397342" cy="5339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778">
                  <a:extLst>
                    <a:ext uri="{9D8B030D-6E8A-4147-A177-3AD203B41FA5}">
                      <a16:colId xmlns:a16="http://schemas.microsoft.com/office/drawing/2014/main" val="2790830628"/>
                    </a:ext>
                  </a:extLst>
                </a:gridCol>
                <a:gridCol w="3470450">
                  <a:extLst>
                    <a:ext uri="{9D8B030D-6E8A-4147-A177-3AD203B41FA5}">
                      <a16:colId xmlns:a16="http://schemas.microsoft.com/office/drawing/2014/main" val="772336833"/>
                    </a:ext>
                  </a:extLst>
                </a:gridCol>
                <a:gridCol w="3799114">
                  <a:extLst>
                    <a:ext uri="{9D8B030D-6E8A-4147-A177-3AD203B41FA5}">
                      <a16:colId xmlns:a16="http://schemas.microsoft.com/office/drawing/2014/main" val="1024125216"/>
                    </a:ext>
                  </a:extLst>
                </a:gridCol>
              </a:tblGrid>
              <a:tr h="62242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2060"/>
                          </a:solidFill>
                        </a:rPr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2060"/>
                          </a:solidFill>
                        </a:rPr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2060"/>
                          </a:solidFill>
                        </a:rPr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16622"/>
                  </a:ext>
                </a:extLst>
              </a:tr>
              <a:tr h="62242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Period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9am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10:10am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299489"/>
                  </a:ext>
                </a:extLst>
              </a:tr>
              <a:tr h="62242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10:10am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10:30am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96466"/>
                  </a:ext>
                </a:extLst>
              </a:tr>
              <a:tr h="62242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Period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10:30am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11:40am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79032"/>
                  </a:ext>
                </a:extLst>
              </a:tr>
              <a:tr h="982051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A1 Lunchtime (Period 3a)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11:40am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12:30pm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00986"/>
                  </a:ext>
                </a:extLst>
              </a:tr>
              <a:tr h="62242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Period 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12:30pm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1:40pm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61400"/>
                  </a:ext>
                </a:extLst>
              </a:tr>
              <a:tr h="62242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Period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1:40pm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2:50pm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625920"/>
                  </a:ext>
                </a:extLst>
              </a:tr>
              <a:tr h="622426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Period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2:50pm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4pm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42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87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A5E02B-C5B2-4D3B-8D52-90EBC31DA261}"/>
              </a:ext>
            </a:extLst>
          </p:cNvPr>
          <p:cNvSpPr txBox="1"/>
          <p:nvPr/>
        </p:nvSpPr>
        <p:spPr>
          <a:xfrm>
            <a:off x="612396" y="285227"/>
            <a:ext cx="603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A-Level/Mixed study 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/>
              </a:rPr>
              <a:t>p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rogramme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1ECBA-B642-4707-A96E-E25B7B6E1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746891"/>
            <a:ext cx="12077700" cy="61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2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65DB2-18AC-40F4-A1D7-F4A020D62B03}"/>
              </a:ext>
            </a:extLst>
          </p:cNvPr>
          <p:cNvSpPr txBox="1"/>
          <p:nvPr/>
        </p:nvSpPr>
        <p:spPr>
          <a:xfrm>
            <a:off x="570452" y="276838"/>
            <a:ext cx="640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time Vocational study programme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F6C80D-5DBF-4D9B-A411-E854F10C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503"/>
            <a:ext cx="12192000" cy="61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0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865DB2-18AC-40F4-A1D7-F4A020D62B03}"/>
              </a:ext>
            </a:extLst>
          </p:cNvPr>
          <p:cNvSpPr txBox="1"/>
          <p:nvPr/>
        </p:nvSpPr>
        <p:spPr>
          <a:xfrm>
            <a:off x="570452" y="276838"/>
            <a:ext cx="640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Level study programme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8D00F-C718-44D7-8BCD-614881D2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810413"/>
            <a:ext cx="12028714" cy="604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9517" y="1536174"/>
            <a:ext cx="9772966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Target </a:t>
            </a:r>
            <a:r>
              <a:rPr lang="en-GB" sz="6000" b="1" dirty="0">
                <a:solidFill>
                  <a:srgbClr val="FDC300"/>
                </a:solidFill>
                <a:latin typeface="Value"/>
              </a:rPr>
              <a:t>setting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+mn-cs"/>
              </a:rPr>
              <a:t>what we will be telling your sons and daughters…</a:t>
            </a:r>
            <a:endParaRPr lang="en-GB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al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6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4681" y="788670"/>
            <a:ext cx="10938222" cy="769439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FDC300"/>
                </a:solidFill>
                <a:latin typeface="Value"/>
                <a:cs typeface="Arial"/>
              </a:rPr>
              <a:t>We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 focus </a:t>
            </a:r>
            <a:r>
              <a:rPr lang="en-GB" sz="4400" b="1" dirty="0">
                <a:solidFill>
                  <a:srgbClr val="FDC300"/>
                </a:solidFill>
                <a:latin typeface="Value"/>
                <a:cs typeface="Arial"/>
              </a:rPr>
              <a:t>on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 </a:t>
            </a: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srgbClr val="FDC300"/>
                </a:solidFill>
                <a:effectLst/>
                <a:uLnTx/>
                <a:uFillTx/>
                <a:latin typeface="Value"/>
                <a:ea typeface="+mn-ea"/>
                <a:cs typeface="Arial"/>
              </a:rPr>
              <a:t>progress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681" y="2029098"/>
            <a:ext cx="10593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Value"/>
                <a:cs typeface="Arial" panose="020B0604020202020204" pitchFamily="34" charset="0"/>
              </a:rPr>
              <a:t>Students are m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 panose="020B0604020202020204" pitchFamily="34" charset="0"/>
              </a:rPr>
              <a:t>easured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 panose="020B0604020202020204" pitchFamily="34" charset="0"/>
              </a:rPr>
              <a:t> from their starting point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 panose="020B0604020202020204" pitchFamily="34" charset="0"/>
              </a:rPr>
              <a:t>This starting point is likely to be different to that of the person they are sat next to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Value"/>
                <a:cs typeface="Arial" panose="020B0604020202020204" pitchFamily="34" charset="0"/>
              </a:rPr>
              <a:t>Colleges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 panose="020B0604020202020204" pitchFamily="34" charset="0"/>
              </a:rPr>
              <a:t>use the average GCSE score as the starting point to set targets (any </a:t>
            </a:r>
            <a:r>
              <a:rPr lang="en-GB" sz="3600" dirty="0">
                <a:solidFill>
                  <a:prstClr val="white"/>
                </a:solidFill>
                <a:latin typeface="Value"/>
                <a:cs typeface="Arial" panose="020B0604020202020204" pitchFamily="34" charset="0"/>
              </a:rPr>
              <a:t>GCSE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 panose="020B0604020202020204" pitchFamily="34" charset="0"/>
              </a:rPr>
              <a:t>re-marks let us know)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lue"/>
                <a:ea typeface="+mn-ea"/>
                <a:cs typeface="Arial" panose="020B0604020202020204" pitchFamily="34" charset="0"/>
              </a:rPr>
              <a:t>The system we use is called ‘ALPS’ (A-Level Performance System) – used for all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256348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425A8F3-6206-4843-A816-C1966AE4B2D6}" vid="{EDEEB42F-968A-4E30-B18C-0EED6D683115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1F4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alue"/>
        <a:ea typeface=""/>
        <a:cs typeface=""/>
      </a:majorFont>
      <a:minorFont>
        <a:latin typeface="Va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66CF820850848ADC8CBDCF9B263C3" ma:contentTypeVersion="16" ma:contentTypeDescription="Create a new document." ma:contentTypeScope="" ma:versionID="90a46c7ded2b001a95bd00771efd04eb">
  <xsd:schema xmlns:xsd="http://www.w3.org/2001/XMLSchema" xmlns:xs="http://www.w3.org/2001/XMLSchema" xmlns:p="http://schemas.microsoft.com/office/2006/metadata/properties" xmlns:ns2="a916ff0d-5eb3-45b3-8a8d-95af76c06ca7" xmlns:ns3="06258571-83be-4a15-b9cb-d7675385aea2" targetNamespace="http://schemas.microsoft.com/office/2006/metadata/properties" ma:root="true" ma:fieldsID="3268bf30a7f44666381df5af909fad67" ns2:_="" ns3:_="">
    <xsd:import namespace="a916ff0d-5eb3-45b3-8a8d-95af76c06ca7"/>
    <xsd:import namespace="06258571-83be-4a15-b9cb-d7675385ae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6ff0d-5eb3-45b3-8a8d-95af76c06c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1ed14257-d796-4264-8ec7-65be597f8cbf}" ma:internalName="TaxCatchAll" ma:showField="CatchAllData" ma:web="a916ff0d-5eb3-45b3-8a8d-95af76c06c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58571-83be-4a15-b9cb-d7675385ae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ce02269-c322-4dd2-acf3-db5c7fa194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16ff0d-5eb3-45b3-8a8d-95af76c06ca7">
      <UserInfo>
        <DisplayName/>
        <AccountId xsi:nil="true"/>
        <AccountType/>
      </UserInfo>
    </SharedWithUsers>
    <lcf76f155ced4ddcb4097134ff3c332f xmlns="06258571-83be-4a15-b9cb-d7675385aea2">
      <Terms xmlns="http://schemas.microsoft.com/office/infopath/2007/PartnerControls"/>
    </lcf76f155ced4ddcb4097134ff3c332f>
    <TaxCatchAll xmlns="a916ff0d-5eb3-45b3-8a8d-95af76c06c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6F765-946E-45DB-868E-11BDE54F7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6ff0d-5eb3-45b3-8a8d-95af76c06ca7"/>
    <ds:schemaRef ds:uri="06258571-83be-4a15-b9cb-d7675385a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242D1F-5D91-4BF7-8ACF-0BF95783F20F}">
  <ds:schemaRefs>
    <ds:schemaRef ds:uri="http://schemas.microsoft.com/office/2006/metadata/properties"/>
    <ds:schemaRef ds:uri="http://schemas.microsoft.com/office/infopath/2007/PartnerControls"/>
    <ds:schemaRef ds:uri="a916ff0d-5eb3-45b3-8a8d-95af76c06ca7"/>
    <ds:schemaRef ds:uri="06258571-83be-4a15-b9cb-d7675385aea2"/>
  </ds:schemaRefs>
</ds:datastoreItem>
</file>

<file path=customXml/itemProps3.xml><?xml version="1.0" encoding="utf-8"?>
<ds:datastoreItem xmlns:ds="http://schemas.openxmlformats.org/officeDocument/2006/customXml" ds:itemID="{D311D09A-5F92-424E-AD3C-D6AACD4ED8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1001</Words>
  <Application>Microsoft Office PowerPoint</Application>
  <PresentationFormat>Widescreen</PresentationFormat>
  <Paragraphs>160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1_Office Theme</vt:lpstr>
      <vt:lpstr>2_Office Theme</vt:lpstr>
      <vt:lpstr>Office Theme</vt:lpstr>
      <vt:lpstr>Curriculum and Planning </vt:lpstr>
      <vt:lpstr>Overview of the year</vt:lpstr>
      <vt:lpstr>A1 Students’ Term Dates 2025-26</vt:lpstr>
      <vt:lpstr>How does the day 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 track progress</vt:lpstr>
      <vt:lpstr>A1 College Assessment Points (CAPs)</vt:lpstr>
      <vt:lpstr>Rhythm of the year - A Level/Mixed Prog</vt:lpstr>
      <vt:lpstr>Rhythm of the year – BTEC/Vocational</vt:lpstr>
      <vt:lpstr>Rhythm of the year - Criminology</vt:lpstr>
      <vt:lpstr>Parents’/Carers’ Evening </vt:lpstr>
      <vt:lpstr>                         Parent/Carer Essentials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and Planning </dc:title>
  <dc:creator>Sheridan Lewis</dc:creator>
  <cp:lastModifiedBy>Kim Greeves</cp:lastModifiedBy>
  <cp:revision>22</cp:revision>
  <dcterms:created xsi:type="dcterms:W3CDTF">2025-09-14T13:05:42Z</dcterms:created>
  <dcterms:modified xsi:type="dcterms:W3CDTF">2025-09-16T15:02:49Z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0x01010045366CF820850848ADC8CBDCF9B263C3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