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  <p:sldMasterId id="2147483671" r:id="rId5"/>
  </p:sldMasterIdLst>
  <p:notesMasterIdLst>
    <p:notesMasterId r:id="rId9"/>
  </p:notes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2af1c9b16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92af1c9b16_0_8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92af1c9b16_0_8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 dirty="0"/>
              <a:t>A-Level Computer Science</a:t>
            </a:r>
            <a:br>
              <a:rPr lang="en-GB" dirty="0"/>
            </a:br>
            <a:r>
              <a:rPr lang="en-GB" dirty="0"/>
              <a:t>A1 Summer Study</a:t>
            </a:r>
            <a:endParaRPr dirty="0"/>
          </a:p>
        </p:txBody>
      </p:sp>
      <p:sp>
        <p:nvSpPr>
          <p:cNvPr id="164" name="Google Shape;164;p25"/>
          <p:cNvSpPr txBox="1">
            <a:spLocks noGrp="1"/>
          </p:cNvSpPr>
          <p:nvPr>
            <p:ph type="subTitle" idx="1"/>
          </p:nvPr>
        </p:nvSpPr>
        <p:spPr>
          <a:xfrm>
            <a:off x="1143000" y="3610643"/>
            <a:ext cx="6858000" cy="2124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GB" sz="4000" b="1" dirty="0"/>
              <a:t>Ashton Sixth Form College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>
            <a:spLocks noGrp="1"/>
          </p:cNvSpPr>
          <p:nvPr>
            <p:ph type="title"/>
          </p:nvPr>
        </p:nvSpPr>
        <p:spPr>
          <a:xfrm>
            <a:off x="204716" y="182562"/>
            <a:ext cx="8310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 dirty="0">
                <a:latin typeface="Calibri"/>
                <a:ea typeface="Calibri"/>
                <a:cs typeface="Calibri"/>
                <a:sym typeface="Calibri"/>
              </a:rPr>
              <a:t>A-Level </a:t>
            </a:r>
            <a:r>
              <a:rPr lang="en-GB" b="1" dirty="0"/>
              <a:t>Computer Science</a:t>
            </a: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: </a:t>
            </a:r>
            <a:br>
              <a:rPr lang="en-GB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dirty="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-GB" dirty="0"/>
              <a:t> Study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6"/>
          <p:cNvSpPr txBox="1">
            <a:spLocks noGrp="1"/>
          </p:cNvSpPr>
          <p:nvPr>
            <p:ph type="body" idx="1"/>
          </p:nvPr>
        </p:nvSpPr>
        <p:spPr>
          <a:xfrm>
            <a:off x="204716" y="1595200"/>
            <a:ext cx="86601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dirty="0"/>
              <a:t>The summer research will have 3 main objectives:</a:t>
            </a: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GB" dirty="0">
                <a:solidFill>
                  <a:srgbClr val="7030A0"/>
                </a:solidFill>
              </a:rPr>
              <a:t>Consolidate your knowledge of the subject enabling you to further deepen your understanding.</a:t>
            </a: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GB" dirty="0">
                <a:solidFill>
                  <a:srgbClr val="7030A0"/>
                </a:solidFill>
              </a:rPr>
              <a:t>Develop your independent learning skills in preparation for university or your career.</a:t>
            </a:r>
            <a:endParaRPr dirty="0"/>
          </a:p>
          <a:p>
            <a:pPr marL="514350" lvl="0" indent="-5143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GB" dirty="0">
                <a:solidFill>
                  <a:srgbClr val="7030A0"/>
                </a:solidFill>
              </a:rPr>
              <a:t>Deepen your learning and understanding using real life scenarios giving you awareness and experience of the complexities actual computer scientists have to deal with.</a:t>
            </a:r>
            <a:endParaRPr dirty="0">
              <a:solidFill>
                <a:srgbClr val="7030A0"/>
              </a:solidFill>
            </a:endParaRPr>
          </a:p>
        </p:txBody>
      </p:sp>
      <p:pic>
        <p:nvPicPr>
          <p:cNvPr id="172" name="Google Shape;17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9800" y="0"/>
            <a:ext cx="2604200" cy="16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>
            <a:spLocks noGrp="1"/>
          </p:cNvSpPr>
          <p:nvPr>
            <p:ph type="title"/>
          </p:nvPr>
        </p:nvSpPr>
        <p:spPr>
          <a:xfrm>
            <a:off x="204716" y="133114"/>
            <a:ext cx="849652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Research Task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: </a:t>
            </a:r>
            <a:br>
              <a:rPr lang="en-GB">
                <a:latin typeface="Calibri"/>
                <a:ea typeface="Calibri"/>
                <a:cs typeface="Calibri"/>
                <a:sym typeface="Calibri"/>
              </a:rPr>
            </a:br>
            <a:r>
              <a:rPr lang="en-GB">
                <a:latin typeface="Calibri"/>
                <a:ea typeface="Calibri"/>
                <a:cs typeface="Calibri"/>
                <a:sym typeface="Calibri"/>
              </a:rPr>
              <a:t>Overview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7"/>
          <p:cNvSpPr txBox="1">
            <a:spLocks noGrp="1"/>
          </p:cNvSpPr>
          <p:nvPr>
            <p:ph type="body" idx="1"/>
          </p:nvPr>
        </p:nvSpPr>
        <p:spPr>
          <a:xfrm>
            <a:off x="191065" y="1458686"/>
            <a:ext cx="87618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Research task: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600" b="1" u="sng">
                <a:solidFill>
                  <a:srgbClr val="7030A0"/>
                </a:solidFill>
              </a:rPr>
              <a:t>Fact File</a:t>
            </a:r>
            <a:r>
              <a:rPr lang="en-GB" sz="2600">
                <a:solidFill>
                  <a:srgbClr val="7030A0"/>
                </a:solidFill>
              </a:rPr>
              <a:t>: Understanding the development of early computers will help you to see how the basic fundamentals of modern computers have come about. Research is Tim Berners-Lee?</a:t>
            </a:r>
            <a:endParaRPr sz="2600">
              <a:solidFill>
                <a:srgbClr val="7030A0"/>
              </a:solidFill>
            </a:endParaRPr>
          </a:p>
          <a:p>
            <a:pPr marL="685800" lvl="1" indent="-279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600"/>
              <a:buChar char="•"/>
            </a:pPr>
            <a:r>
              <a:rPr lang="en-GB" sz="2600">
                <a:solidFill>
                  <a:srgbClr val="7030A0"/>
                </a:solidFill>
              </a:rPr>
              <a:t>Who are they? What was their background, education etc</a:t>
            </a:r>
            <a:endParaRPr sz="2600">
              <a:solidFill>
                <a:srgbClr val="7030A0"/>
              </a:solidFill>
            </a:endParaRPr>
          </a:p>
          <a:p>
            <a:pPr marL="685800" lvl="1" indent="-279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600"/>
              <a:buChar char="•"/>
            </a:pPr>
            <a:r>
              <a:rPr lang="en-GB" sz="2600">
                <a:solidFill>
                  <a:srgbClr val="7030A0"/>
                </a:solidFill>
              </a:rPr>
              <a:t>What have they achieved in their careers?</a:t>
            </a:r>
            <a:endParaRPr sz="2600">
              <a:solidFill>
                <a:srgbClr val="7030A0"/>
              </a:solidFill>
            </a:endParaRPr>
          </a:p>
          <a:p>
            <a:pPr marL="685800" lvl="1" indent="-279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600"/>
              <a:buChar char="•"/>
            </a:pPr>
            <a:r>
              <a:rPr lang="en-GB" sz="2600">
                <a:solidFill>
                  <a:srgbClr val="7030A0"/>
                </a:solidFill>
              </a:rPr>
              <a:t>What impact have they had on computer science?</a:t>
            </a:r>
            <a:endParaRPr sz="2600">
              <a:solidFill>
                <a:srgbClr val="7030A0"/>
              </a:solidFill>
            </a:endParaRPr>
          </a:p>
          <a:p>
            <a:pPr marL="685800" lvl="1" indent="-279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2600"/>
              <a:buChar char="•"/>
            </a:pPr>
            <a:r>
              <a:rPr lang="en-GB" sz="2600">
                <a:solidFill>
                  <a:srgbClr val="7030A0"/>
                </a:solidFill>
              </a:rPr>
              <a:t>Give a brief explanation of some of the key developments Tim Berners-Lee made with the internet? What are they? How do they work?</a:t>
            </a:r>
            <a:endParaRPr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514350" lvl="0" indent="-3365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/>
          </a:p>
          <a:p>
            <a:pPr marL="514350" lvl="0" indent="-3365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/>
          </a:p>
        </p:txBody>
      </p:sp>
      <p:pic>
        <p:nvPicPr>
          <p:cNvPr id="180" name="Google Shape;180;p27" descr="Image result for overvie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9978" y="0"/>
            <a:ext cx="2294021" cy="2006107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7"/>
          <p:cNvSpPr txBox="1"/>
          <p:nvPr/>
        </p:nvSpPr>
        <p:spPr>
          <a:xfrm>
            <a:off x="-50100" y="5717400"/>
            <a:ext cx="9244200" cy="11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You need to aim for </a:t>
            </a:r>
            <a:r>
              <a:rPr lang="en-GB" sz="23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 minimum of 2 pages of A4;</a:t>
            </a:r>
            <a:r>
              <a:rPr lang="en-GB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this can include written, typed, bullet points, spider diagrams, images – whatever helps you best in summarising your research and explaining your answers.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16ff0d-5eb3-45b3-8a8d-95af76c06ca7" xsi:nil="true"/>
    <lcf76f155ced4ddcb4097134ff3c332f xmlns="06258571-83be-4a15-b9cb-d7675385aea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366CF820850848ADC8CBDCF9B263C3" ma:contentTypeVersion="16" ma:contentTypeDescription="Create a new document." ma:contentTypeScope="" ma:versionID="90a46c7ded2b001a95bd00771efd04eb">
  <xsd:schema xmlns:xsd="http://www.w3.org/2001/XMLSchema" xmlns:xs="http://www.w3.org/2001/XMLSchema" xmlns:p="http://schemas.microsoft.com/office/2006/metadata/properties" xmlns:ns2="a916ff0d-5eb3-45b3-8a8d-95af76c06ca7" xmlns:ns3="06258571-83be-4a15-b9cb-d7675385aea2" targetNamespace="http://schemas.microsoft.com/office/2006/metadata/properties" ma:root="true" ma:fieldsID="3268bf30a7f44666381df5af909fad67" ns2:_="" ns3:_="">
    <xsd:import namespace="a916ff0d-5eb3-45b3-8a8d-95af76c06ca7"/>
    <xsd:import namespace="06258571-83be-4a15-b9cb-d7675385aea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Location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6ff0d-5eb3-45b3-8a8d-95af76c06c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ed14257-d796-4264-8ec7-65be597f8cbf}" ma:internalName="TaxCatchAll" ma:showField="CatchAllData" ma:web="a916ff0d-5eb3-45b3-8a8d-95af76c06c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58571-83be-4a15-b9cb-d7675385ae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ce02269-c322-4dd2-acf3-db5c7fa194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E0322F-5792-482D-B176-4E6D56487F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200FEC-F72F-42CA-B8F7-BC9A49E85F5A}">
  <ds:schemaRefs>
    <ds:schemaRef ds:uri="http://schemas.microsoft.com/office/2006/metadata/properties"/>
    <ds:schemaRef ds:uri="a916ff0d-5eb3-45b3-8a8d-95af76c06ca7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6258571-83be-4a15-b9cb-d7675385aea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F14EC0-2348-42B9-9943-9FF1DA25BA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6ff0d-5eb3-45b3-8a8d-95af76c06ca7"/>
    <ds:schemaRef ds:uri="06258571-83be-4a15-b9cb-d7675385ae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On-screen Show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Office Theme</vt:lpstr>
      <vt:lpstr>A-Level Computer Science A1 Summer Study</vt:lpstr>
      <vt:lpstr>A-Level Computer Science:  Summer Study </vt:lpstr>
      <vt:lpstr>Research Task: 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A-Level Computer Science Lower 6th</dc:title>
  <dc:creator>Robin Smith</dc:creator>
  <cp:lastModifiedBy>Charlotte Taylor-Toone</cp:lastModifiedBy>
  <cp:revision>3</cp:revision>
  <dcterms:modified xsi:type="dcterms:W3CDTF">2025-06-30T09:35:51Z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0x01010045366CF820850848ADC8CBDCF9B263C3</vt:lpwstr>
  </property>
  <property fmtid="{D5CDD505-2E9C-101B-9397-08002B2CF9AE}" pid="3" name="MediaServiceImageTags">
    <vt:lpwstr/>
  </property>
</Properties>
</file>